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6" r:id="rId6"/>
  </p:sldMasterIdLst>
  <p:notesMasterIdLst>
    <p:notesMasterId r:id="rId48"/>
  </p:notesMasterIdLst>
  <p:sldIdLst>
    <p:sldId id="257" r:id="rId7"/>
    <p:sldId id="263" r:id="rId8"/>
    <p:sldId id="325" r:id="rId9"/>
    <p:sldId id="264" r:id="rId10"/>
    <p:sldId id="265" r:id="rId11"/>
    <p:sldId id="288" r:id="rId12"/>
    <p:sldId id="326" r:id="rId13"/>
    <p:sldId id="292" r:id="rId14"/>
    <p:sldId id="267" r:id="rId15"/>
    <p:sldId id="289" r:id="rId16"/>
    <p:sldId id="269" r:id="rId17"/>
    <p:sldId id="268" r:id="rId18"/>
    <p:sldId id="270" r:id="rId19"/>
    <p:sldId id="271" r:id="rId20"/>
    <p:sldId id="272" r:id="rId21"/>
    <p:sldId id="290" r:id="rId22"/>
    <p:sldId id="273" r:id="rId23"/>
    <p:sldId id="274" r:id="rId24"/>
    <p:sldId id="293" r:id="rId25"/>
    <p:sldId id="321" r:id="rId26"/>
    <p:sldId id="314" r:id="rId27"/>
    <p:sldId id="327" r:id="rId28"/>
    <p:sldId id="313" r:id="rId29"/>
    <p:sldId id="315" r:id="rId30"/>
    <p:sldId id="316" r:id="rId31"/>
    <p:sldId id="317" r:id="rId32"/>
    <p:sldId id="322" r:id="rId33"/>
    <p:sldId id="308" r:id="rId34"/>
    <p:sldId id="335" r:id="rId35"/>
    <p:sldId id="307" r:id="rId36"/>
    <p:sldId id="340" r:id="rId37"/>
    <p:sldId id="306" r:id="rId38"/>
    <p:sldId id="330" r:id="rId39"/>
    <p:sldId id="305" r:id="rId40"/>
    <p:sldId id="329" r:id="rId41"/>
    <p:sldId id="343" r:id="rId42"/>
    <p:sldId id="304" r:id="rId43"/>
    <p:sldId id="303" r:id="rId44"/>
    <p:sldId id="336" r:id="rId45"/>
    <p:sldId id="323" r:id="rId46"/>
    <p:sldId id="328" r:id="rId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3FE47-B6C7-423A-949A-6CCDF510852B}" v="3" dt="2022-06-29T02:56:13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38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売上高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839-4738-B7B8-BB9A996914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39-4738-B7B8-BB9A996914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839-4738-B7B8-BB9A996914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5BA7-407A-9A43-6C829887398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839-4738-B7B8-BB9A99691443}"/>
                </c:ext>
              </c:extLst>
            </c:dLbl>
            <c:dLbl>
              <c:idx val="1"/>
              <c:layout>
                <c:manualLayout>
                  <c:x val="6.2628099428272245E-3"/>
                  <c:y val="-0.113433887021113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82BE95A-EB10-49AD-A0B9-59BAD71A5751}" type="CATEGORYNAME">
                      <a:rPr lang="ja-JP" altLang="en-US" smtClean="0"/>
                      <a:pPr>
                        <a:defRPr/>
                      </a:pPr>
                      <a:t>[分類名]</a:t>
                    </a:fld>
                    <a:endParaRPr lang="ja-JP" altLang="en-US" dirty="0"/>
                  </a:p>
                  <a:p>
                    <a:pPr>
                      <a:defRPr/>
                    </a:pPr>
                    <a:r>
                      <a:rPr lang="en-US" altLang="ja-JP" dirty="0"/>
                      <a:t>33%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17039342898084"/>
                      <c:h val="0.1865255354836881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39-4738-B7B8-BB9A99691443}"/>
                </c:ext>
              </c:extLst>
            </c:dLbl>
            <c:dLbl>
              <c:idx val="2"/>
              <c:layout>
                <c:manualLayout>
                  <c:x val="0.17571805026891249"/>
                  <c:y val="0.14874913336144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39-4738-B7B8-BB9A9969144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ja-JP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5BA7-407A-9A43-6C82988739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使っている</c:v>
                </c:pt>
                <c:pt idx="1">
                  <c:v>使ったことはあるが今は使っていない</c:v>
                </c:pt>
                <c:pt idx="2">
                  <c:v>使ったことがない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9-4738-B7B8-BB9A99691443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noFill/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97D36-AA94-4DE8-B454-CB31401BA7DB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D7457-8F94-4DCB-B7F7-DBEE42A8F0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254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480BF-29BE-4CDC-AB9D-0AAFAED809A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78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d76196f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d76196f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1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4d76196f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4d76196f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80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d76196f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4d76196f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dirty="0"/>
            </a:br>
            <a:endParaRPr lang="en-US" dirty="0"/>
          </a:p>
          <a:p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9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4d76196f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4d76196f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6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4d76196f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4d76196f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ja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4d76196f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4d76196f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ja" dirty="0"/>
          </a:p>
        </p:txBody>
      </p:sp>
    </p:spTree>
    <p:extLst>
      <p:ext uri="{BB962C8B-B14F-4D97-AF65-F5344CB8AC3E}">
        <p14:creationId xmlns:p14="http://schemas.microsoft.com/office/powerpoint/2010/main" val="281858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d76196f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d76196f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dirty="0">
              <a:ea typeface="游ゴシック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4d76196f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4d76196f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d76196f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d76196f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79087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76196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76196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39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76196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76196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9efae04e2_11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9efae04e2_11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9efae04e2_11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9efae04e2_11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95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9efae04e2_3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9efae04e2_3_542:notes"/>
          <p:cNvSpPr txBox="1">
            <a:spLocks noGrp="1"/>
          </p:cNvSpPr>
          <p:nvPr>
            <p:ph type="body" idx="1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9efae04e2_1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9efae04e2_1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9efae04e2_1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9efae04e2_1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9efae04e2_1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9efae04e2_1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76196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76196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397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9efae0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9efae0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9efae0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9efae04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569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9efae04e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9efae04e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76196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76196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32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9efae04e2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9efae04e2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055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9efae04e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9efae04e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9efae04e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9efae04e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971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9efae04e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9efae04e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9efae04e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9efae04e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92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9efae04e2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9efae04e2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68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9efae04e2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9efae04e2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9efae04e2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9efae04e2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9efae04e2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9efae04e2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056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4d76196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4d76196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3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4d76196f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4d76196f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dirty="0">
              <a:ea typeface="游ゴシック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480BF-29BE-4CDC-AB9D-0AAFAED809A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8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d76196f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d76196f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ja-JP" altLang="en-US" dirty="0">
              <a:ea typeface="游ゴシック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游ゴシック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480BF-29BE-4CDC-AB9D-0AAFAED809A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41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480BF-29BE-4CDC-AB9D-0AAFAED809A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4d76196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4d76196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ea typeface="游ゴシック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4d76196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4d76196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ja-JP" dirty="0">
              <a:ea typeface="游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74621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6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74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TLE &amp; TEXT">
    <p:bg>
      <p:bgPr>
        <a:solidFill>
          <a:srgbClr val="FFC39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938000" y="1871833"/>
            <a:ext cx="42520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4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subTitle" idx="1"/>
          </p:nvPr>
        </p:nvSpPr>
        <p:spPr>
          <a:xfrm>
            <a:off x="938000" y="3439733"/>
            <a:ext cx="4748000" cy="19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483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3E6A0E-4B30-FD3E-877B-C43CCD838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1FE433-EDDB-6A30-2E6D-0EF70C46D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396284-D92B-8CAE-BBB4-B59D116E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A5D102-C0C4-0153-E89F-DE824DD5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AE3EB6-58EA-26D5-0560-E2F3CE7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8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4DFC33-8F11-5E38-A594-DC994B26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EEE9E1-52F9-F3DF-193B-79CD22F89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6CB211-3AF7-0D69-873E-39A2D41F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3B16B3-3DFF-A626-9EDB-D26D40C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D9B2FD-518B-A829-F7B4-AFF5B532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965BE6-9826-14B2-B43E-45F1963C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ED25A7-60D2-7586-595A-39CB1528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385556-2066-DB0E-266E-5AC02B2C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3EFA91-E3E1-B14F-CFE7-6B603E14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742EFB-D644-57E3-32FE-04C1A2DC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8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55ED2-45FE-914A-C408-4E939188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B641CA-2C87-1AB8-E6D2-DA115779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FCECF3-8234-DAB1-7D0A-88E2FEBDB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5E1E29C-71B2-2920-6EAE-AA5A1665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02064D8-C40A-CA1B-27D3-423CBC03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501B36F-4403-FE73-D810-08D587E0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875BB-320D-BE2A-2784-14D0B61B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976394-6C7E-AED6-A7A0-33D9BD336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31A0E40-F38D-B54E-27FA-E88989EB9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18DDC9-0DDE-4131-1A0D-105E4450B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E6AF5A7-78B0-9CA9-02E1-1FBE1599B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374FA4C-5FFE-20B3-F3D2-B427F962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D84EC3-1F76-028A-F510-C7B93FA4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CCC860A-0507-7E54-3D6B-B00EB32E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183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696ED5-E1B8-A4DB-7891-47611065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F369A3C-D66B-4E42-1B94-87D90FA5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EF62CF-770A-2685-E5F4-320586CD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7DCD651-F2E9-592B-4A3C-5C90B307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54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9969F0-1A19-7D74-6920-2E5606182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19319F2-A99E-AC14-844D-D4544ABFC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AD39E8-ED12-6A3D-BA5E-7B668F45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6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235C0D-482F-FA7A-FAEB-977F25B0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C9F0E-E42E-C0B7-ACE8-750BD9AA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8DA9E87-F841-9D52-211F-A5FB1EF88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BCA9E7-3F0E-1FB4-599A-8AD5AB83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4C161A-C0D3-B050-DFF7-8FB85E47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809C54-ADA4-FA62-594C-EAB4033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9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CC8FBB-1ADF-8CDA-CEAB-55C3F979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F878BE7-35EC-64A7-3E77-3353BF970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A07B27-606C-C9DD-5867-821AA6C03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A04954-E368-F733-FF0A-AC57F5A2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A4F405-C06B-5AC2-DEC2-687680E6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6DF7E5-D80B-2098-763A-99C98A37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90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2A28D-7C1C-7C63-3548-CA301AD3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93DADF9-BC9D-4A44-EBAD-445EAAB45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94EC90-A5F3-4719-4EF1-F7426F903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BC139E-2A29-A766-36B6-589D6025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BDEA64-FB81-7029-7537-662BC932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38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8CA9923-9A7F-F126-D20E-2BE3FF2B6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3B9ADA-A1E0-71E5-CBAD-255550BA7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785642-A29D-8C7A-6547-3CB220FE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3EDDBA-244C-B63D-9CEA-952FFE7C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7F0F4C-B5FE-5193-DE54-82D41B66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5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42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41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6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405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1436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2141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01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338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433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4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0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69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2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8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DBC2639-4D85-AA9C-01CE-466D0A70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358725-14C5-7C57-04F9-87319CF00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2D4224-6B7E-296A-B9A2-4D433D666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912F9E-5B3E-597D-B51F-91E9228EB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533AC6-9D1A-CF94-C994-EDBCC0374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7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15">
            <a:extLst>
              <a:ext uri="{FF2B5EF4-FFF2-40B4-BE49-F238E27FC236}">
                <a16:creationId xmlns:a16="http://schemas.microsoft.com/office/drawing/2014/main" id="{D29D40A6-AA24-0134-F34F-EAE13C2ADAC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1471" y="1254676"/>
            <a:ext cx="11509057" cy="250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</a:t>
            </a:r>
            <a:r>
              <a:rPr lang="en-US" altLang="ja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hy don’t you 　</a:t>
            </a:r>
            <a:r>
              <a:rPr lang="ja-JP" altLang="en-US" sz="6600" b="1" dirty="0">
                <a:solidFill>
                  <a:schemeClr val="accent4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“</a:t>
            </a:r>
            <a:r>
              <a:rPr lang="en-US" altLang="ja-JP" sz="6600" b="1" dirty="0">
                <a:solidFill>
                  <a:schemeClr val="accent4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DO</a:t>
            </a:r>
            <a:r>
              <a:rPr lang="ja-JP" altLang="en-US" sz="6600" b="1" dirty="0">
                <a:solidFill>
                  <a:schemeClr val="accent4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”</a:t>
            </a:r>
            <a:r>
              <a:rPr lang="ja" altLang="en-US" sz="3600" dirty="0">
                <a:solidFill>
                  <a:schemeClr val="accent4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your best?</a:t>
            </a:r>
          </a:p>
          <a:p>
            <a:pPr algn="ctr">
              <a:lnSpc>
                <a:spcPct val="150000"/>
              </a:lnSpc>
            </a:pPr>
            <a:r>
              <a:rPr lang="ja-JP" altLang="en-US" sz="3200" dirty="0">
                <a:latin typeface="+mj-ea"/>
                <a:ea typeface="BIZ UDPゴシック" panose="020B0400000000000000" pitchFamily="50" charset="-128"/>
              </a:rPr>
              <a:t>～</a:t>
            </a:r>
            <a:r>
              <a:rPr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なぜベストを尽くさないのか～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56964DC-84DB-2BF7-4229-47A7EDC77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2608" y="5469835"/>
            <a:ext cx="8767860" cy="1388165"/>
          </a:xfrm>
        </p:spPr>
        <p:txBody>
          <a:bodyPr>
            <a:normAutofit/>
          </a:bodyPr>
          <a:lstStyle/>
          <a:p>
            <a:r>
              <a:rPr kumimoji="1" lang="en-US" altLang="ja-JP" sz="4400" dirty="0"/>
              <a:t>Killer </a:t>
            </a:r>
            <a:r>
              <a:rPr kumimoji="1" lang="ja-JP" altLang="en-US" sz="4400" dirty="0"/>
              <a:t>☆</a:t>
            </a:r>
            <a:r>
              <a:rPr kumimoji="1" lang="en-US" altLang="ja-JP" sz="4400" dirty="0"/>
              <a:t> Queen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4147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632019" y="636310"/>
            <a:ext cx="1139347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実際にアプリを使用している様子を見てみよう！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F3CFBC-A91F-2A7D-D423-A7D096BC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95268" y="2229929"/>
            <a:ext cx="2743200" cy="274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5B73B3-2173-D395-C8CD-E51C81BF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32" y="2229929"/>
            <a:ext cx="2743200" cy="2743200"/>
          </a:xfrm>
          <a:prstGeom prst="rect">
            <a:avLst/>
          </a:prstGeom>
        </p:spPr>
      </p:pic>
      <p:sp>
        <p:nvSpPr>
          <p:cNvPr id="3" name="Google Shape;120;p20">
            <a:extLst>
              <a:ext uri="{FF2B5EF4-FFF2-40B4-BE49-F238E27FC236}">
                <a16:creationId xmlns:a16="http://schemas.microsoft.com/office/drawing/2014/main" id="{13C8AF50-EC25-824F-29F9-7E0D817FE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4084" y="5288174"/>
            <a:ext cx="3165568" cy="10799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ja-JP" altLang="en-US" sz="3200" b="1" dirty="0">
                <a:solidFill>
                  <a:schemeClr val="tx2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ちさちゃん</a:t>
            </a:r>
            <a:endParaRPr lang="ja" altLang="en-US" sz="3200" b="1" dirty="0">
              <a:solidFill>
                <a:schemeClr val="tx2">
                  <a:lumMod val="50000"/>
                </a:schemeClr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5" name="Google Shape;120;p20">
            <a:extLst>
              <a:ext uri="{FF2B5EF4-FFF2-40B4-BE49-F238E27FC236}">
                <a16:creationId xmlns:a16="http://schemas.microsoft.com/office/drawing/2014/main" id="{B23BAC9E-FF2A-01FA-BFBA-73D87C5F90B5}"/>
              </a:ext>
            </a:extLst>
          </p:cNvPr>
          <p:cNvSpPr txBox="1">
            <a:spLocks/>
          </p:cNvSpPr>
          <p:nvPr/>
        </p:nvSpPr>
        <p:spPr>
          <a:xfrm>
            <a:off x="7053532" y="5288174"/>
            <a:ext cx="2748763" cy="10799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j-cs"/>
              </a:rPr>
              <a:t>ふじちゃん</a:t>
            </a:r>
            <a:endParaRPr kumimoji="1" lang="ja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666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E8F5301-11F6-D2F6-5743-766BBA246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5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C9777341-66DA-06F1-6A46-B282D816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0FC15F17-D9A6-AFEF-DAE8-1F28BE37C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5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4E06717-2C0D-FCFA-13D7-1E5CA12FA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4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668B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4796262" y="1743537"/>
            <a:ext cx="4503014" cy="120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宣言を</a:t>
            </a:r>
            <a:r>
              <a:rPr kumimoji="0" lang="en-US" altLang="ja-JP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”</a:t>
            </a:r>
            <a:r>
              <a:rPr kumimoji="0" lang="ja-JP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  <a:r>
              <a:rPr kumimoji="0" lang="en-US" altLang="ja-JP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”</a:t>
            </a:r>
            <a:endParaRPr kumimoji="0" lang="ja-JP" altLang="en-US" sz="5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Google Shape;147;p25">
            <a:extLst>
              <a:ext uri="{FF2B5EF4-FFF2-40B4-BE49-F238E27FC236}">
                <a16:creationId xmlns:a16="http://schemas.microsoft.com/office/drawing/2014/main" id="{62B2787B-710B-76FB-F169-577A5EFFCFCA}"/>
              </a:ext>
            </a:extLst>
          </p:cNvPr>
          <p:cNvSpPr txBox="1"/>
          <p:nvPr/>
        </p:nvSpPr>
        <p:spPr>
          <a:xfrm>
            <a:off x="4796261" y="3529466"/>
            <a:ext cx="4735642" cy="120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宣言を</a:t>
            </a:r>
            <a:r>
              <a:rPr kumimoji="0" lang="en-US" altLang="ja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”</a:t>
            </a:r>
            <a:r>
              <a:rPr kumimoji="0" lang="ja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応援</a:t>
            </a:r>
            <a:r>
              <a:rPr kumimoji="0" lang="en-US" altLang="ja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”</a:t>
            </a:r>
            <a:endParaRPr kumimoji="0" lang="ja" altLang="en-US" sz="5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Google Shape;147;p25">
            <a:extLst>
              <a:ext uri="{FF2B5EF4-FFF2-40B4-BE49-F238E27FC236}">
                <a16:creationId xmlns:a16="http://schemas.microsoft.com/office/drawing/2014/main" id="{7B5A1D46-566B-BBF8-3502-680937446A4A}"/>
              </a:ext>
            </a:extLst>
          </p:cNvPr>
          <p:cNvSpPr txBox="1"/>
          <p:nvPr/>
        </p:nvSpPr>
        <p:spPr>
          <a:xfrm>
            <a:off x="4796261" y="5182861"/>
            <a:ext cx="5402816" cy="120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宣言を</a:t>
            </a:r>
            <a:r>
              <a:rPr kumimoji="0" lang="en-US" altLang="ja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”</a:t>
            </a:r>
            <a:r>
              <a:rPr kumimoji="0" lang="ja" alt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参考</a:t>
            </a:r>
            <a:r>
              <a:rPr kumimoji="0" lang="en-US" altLang="ja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”</a:t>
            </a:r>
            <a:endParaRPr kumimoji="0" lang="ja" altLang="en-US" sz="5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A1AD796-5160-7FD5-680F-E00E4DDC1320}"/>
              </a:ext>
            </a:extLst>
          </p:cNvPr>
          <p:cNvGrpSpPr/>
          <p:nvPr/>
        </p:nvGrpSpPr>
        <p:grpSpPr>
          <a:xfrm>
            <a:off x="2660097" y="1581724"/>
            <a:ext cx="1371024" cy="1365423"/>
            <a:chOff x="2660097" y="1581724"/>
            <a:chExt cx="1371024" cy="1365423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DA29B8C7-30C3-98AC-454F-C7C5419D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2892724" y="1821612"/>
              <a:ext cx="813761" cy="885648"/>
            </a:xfrm>
            <a:prstGeom prst="rect">
              <a:avLst/>
            </a:prstGeom>
          </p:spPr>
        </p:pic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8B1032BB-C35F-FF9D-3A62-15413F617380}"/>
                </a:ext>
              </a:extLst>
            </p:cNvPr>
            <p:cNvSpPr/>
            <p:nvPr/>
          </p:nvSpPr>
          <p:spPr>
            <a:xfrm>
              <a:off x="2660097" y="1581724"/>
              <a:ext cx="1371024" cy="1365423"/>
            </a:xfrm>
            <a:prstGeom prst="ellipse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58891620-7D6F-B071-3942-A339D28944FF}"/>
              </a:ext>
            </a:extLst>
          </p:cNvPr>
          <p:cNvGrpSpPr/>
          <p:nvPr/>
        </p:nvGrpSpPr>
        <p:grpSpPr>
          <a:xfrm>
            <a:off x="2606904" y="3300928"/>
            <a:ext cx="1371024" cy="1365423"/>
            <a:chOff x="2606904" y="3300928"/>
            <a:chExt cx="1371024" cy="136542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BAA4EBFC-F60D-E890-D14A-2F2E835FA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2835216" y="3575649"/>
              <a:ext cx="914401" cy="914401"/>
            </a:xfrm>
            <a:prstGeom prst="rect">
              <a:avLst/>
            </a:prstGeom>
          </p:spPr>
        </p:pic>
        <p:sp>
          <p:nvSpPr>
            <p:cNvPr id="25" name="楕円 24">
              <a:extLst>
                <a:ext uri="{FF2B5EF4-FFF2-40B4-BE49-F238E27FC236}">
                  <a16:creationId xmlns:a16="http://schemas.microsoft.com/office/drawing/2014/main" id="{7884F625-242C-49E1-BCAB-B5A89AF448D2}"/>
                </a:ext>
              </a:extLst>
            </p:cNvPr>
            <p:cNvSpPr/>
            <p:nvPr/>
          </p:nvSpPr>
          <p:spPr>
            <a:xfrm>
              <a:off x="2606904" y="3300928"/>
              <a:ext cx="1371024" cy="1365423"/>
            </a:xfrm>
            <a:prstGeom prst="ellipse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9639B65-7DC3-3482-96BB-4308CE491B73}"/>
              </a:ext>
            </a:extLst>
          </p:cNvPr>
          <p:cNvGrpSpPr/>
          <p:nvPr/>
        </p:nvGrpSpPr>
        <p:grpSpPr>
          <a:xfrm>
            <a:off x="2660097" y="5020132"/>
            <a:ext cx="1371024" cy="1365423"/>
            <a:chOff x="2660097" y="5020132"/>
            <a:chExt cx="1371024" cy="1365423"/>
          </a:xfrm>
        </p:grpSpPr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88A0EF5F-E192-8729-51CF-18698A34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724" y="5276276"/>
              <a:ext cx="874370" cy="874370"/>
            </a:xfrm>
            <a:prstGeom prst="rect">
              <a:avLst/>
            </a:prstGeom>
          </p:spPr>
        </p:pic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F335046F-607F-57FE-E9A1-BAD00AA9811B}"/>
                </a:ext>
              </a:extLst>
            </p:cNvPr>
            <p:cNvSpPr/>
            <p:nvPr/>
          </p:nvSpPr>
          <p:spPr>
            <a:xfrm>
              <a:off x="2660097" y="5020132"/>
              <a:ext cx="1371024" cy="1365423"/>
            </a:xfrm>
            <a:prstGeom prst="ellipse">
              <a:avLst/>
            </a:prstGeom>
            <a:noFill/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endParaRPr>
            </a:p>
          </p:txBody>
        </p:sp>
      </p:grpSp>
      <p:sp>
        <p:nvSpPr>
          <p:cNvPr id="33" name="Google Shape;120;p20">
            <a:extLst>
              <a:ext uri="{FF2B5EF4-FFF2-40B4-BE49-F238E27FC236}">
                <a16:creationId xmlns:a16="http://schemas.microsoft.com/office/drawing/2014/main" id="{969F4B98-254B-A487-3BC4-E644D0EBC864}"/>
              </a:ext>
            </a:extLst>
          </p:cNvPr>
          <p:cNvSpPr txBox="1">
            <a:spLocks/>
          </p:cNvSpPr>
          <p:nvPr/>
        </p:nvSpPr>
        <p:spPr>
          <a:xfrm>
            <a:off x="3299604" y="221358"/>
            <a:ext cx="5533756" cy="812026"/>
          </a:xfrm>
          <a:prstGeom prst="rect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DO</a:t>
            </a:r>
            <a:r>
              <a:rPr kumimoji="1" lang="ja-JP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のココがスゴイ！</a:t>
            </a:r>
            <a:endParaRPr kumimoji="1" lang="ja" altLang="en-US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310B834-2EA5-921E-15FE-26F4D572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06" y="2373892"/>
            <a:ext cx="3951456" cy="221480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142D8E4-B45D-A5B2-755F-EDF45BB09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837" y="4612614"/>
            <a:ext cx="4037163" cy="226005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B8AEE42-8275-CB78-15DF-91F57AF48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502" y="2373892"/>
            <a:ext cx="4454104" cy="244692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65DC254-DDD3-5DC0-86B4-A6FB8A1A7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302" y="4581124"/>
            <a:ext cx="4037163" cy="229154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6818E2D-44DB-88FA-CEA4-520D5EF0C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4587845"/>
            <a:ext cx="4149303" cy="2271315"/>
          </a:xfrm>
          <a:prstGeom prst="rect">
            <a:avLst/>
          </a:prstGeom>
        </p:spPr>
      </p:pic>
      <p:sp>
        <p:nvSpPr>
          <p:cNvPr id="14" name="Google Shape;121;p20">
            <a:extLst>
              <a:ext uri="{FF2B5EF4-FFF2-40B4-BE49-F238E27FC236}">
                <a16:creationId xmlns:a16="http://schemas.microsoft.com/office/drawing/2014/main" id="{CD24FA68-CDB4-7DB0-B8AA-BF126A2910A5}"/>
              </a:ext>
            </a:extLst>
          </p:cNvPr>
          <p:cNvSpPr txBox="1"/>
          <p:nvPr/>
        </p:nvSpPr>
        <p:spPr>
          <a:xfrm>
            <a:off x="415441" y="1045094"/>
            <a:ext cx="1136111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ja-JP" sz="36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五色から選べる</a:t>
            </a:r>
            <a:r>
              <a:rPr kumimoji="0" lang="ja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テ</a:t>
            </a:r>
            <a:r>
              <a:rPr kumimoji="0" lang="ja" altLang="ja-JP" sz="36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ー</a:t>
            </a:r>
            <a:r>
              <a:rPr kumimoji="0" lang="ja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マカ</a:t>
            </a:r>
            <a:r>
              <a:rPr kumimoji="0" lang="ja" altLang="ja-JP" sz="36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ラー</a:t>
            </a:r>
            <a:br>
              <a:rPr kumimoji="0" lang="ja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</a:br>
            <a:r>
              <a:rPr kumimoji="0" lang="en-US" altLang="ja" sz="24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※</a:t>
            </a:r>
            <a:r>
              <a:rPr kumimoji="0" lang="ja" altLang="ja-JP" sz="2400" b="1" i="0" u="none" strike="noStrike" kern="1200" cap="none" spc="0" normalizeH="0" baseline="0" noProof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lt"/>
              </a:rPr>
              <a:t>近日アップデート予定あり</a:t>
            </a:r>
            <a:endParaRPr kumimoji="0" lang="ja-JP" altLang="en-US" sz="1600" b="1" i="0" u="none" strike="noStrike" kern="1200" cap="none" spc="0" normalizeH="0" baseline="0" noProof="0">
              <a:ln>
                <a:noFill/>
              </a:ln>
              <a:solidFill>
                <a:srgbClr val="4A5356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Google Shape;120;p20">
            <a:extLst>
              <a:ext uri="{FF2B5EF4-FFF2-40B4-BE49-F238E27FC236}">
                <a16:creationId xmlns:a16="http://schemas.microsoft.com/office/drawing/2014/main" id="{1750DEFF-B798-E9A6-2316-92CCD3554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29122" y="-71362"/>
            <a:ext cx="5533756" cy="81202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ja-JP" altLang="en-US" sz="3600" b="1">
                <a:solidFill>
                  <a:schemeClr val="tx2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デザイン</a:t>
            </a:r>
            <a:endParaRPr lang="ja" sz="3600" b="1">
              <a:solidFill>
                <a:schemeClr val="tx2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A9EB98C-29D6-0807-F7FF-A114E3CF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7930">
            <a:off x="2676525" y="3408172"/>
            <a:ext cx="3784860" cy="2839264"/>
          </a:xfrm>
          <a:prstGeom prst="rect">
            <a:avLst/>
          </a:prstGeom>
        </p:spPr>
      </p:pic>
      <p:sp>
        <p:nvSpPr>
          <p:cNvPr id="153" name="Google Shape;153;p26"/>
          <p:cNvSpPr txBox="1"/>
          <p:nvPr/>
        </p:nvSpPr>
        <p:spPr>
          <a:xfrm>
            <a:off x="784518" y="1570339"/>
            <a:ext cx="7860800" cy="176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資格を取得するだけで</a:t>
            </a:r>
            <a:endParaRPr kumimoji="0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平均年収</a:t>
            </a:r>
            <a:r>
              <a:rPr kumimoji="0" lang="ja-JP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１００万</a:t>
            </a:r>
            <a:r>
              <a:rPr kumimoji="0" lang="en-US" altLang="ja-JP" sz="4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UP!?</a:t>
            </a:r>
            <a:endParaRPr kumimoji="0" lang="ja-JP" altLang="en-US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632807-3FFE-F547-1749-155F8A2ADA8A}"/>
              </a:ext>
            </a:extLst>
          </p:cNvPr>
          <p:cNvSpPr txBox="1"/>
          <p:nvPr/>
        </p:nvSpPr>
        <p:spPr>
          <a:xfrm>
            <a:off x="6812476" y="1570339"/>
            <a:ext cx="718219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・システムエンジニアの平均年収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年収約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498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万円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・</a:t>
            </a: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基本情報技術者試験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資格保持者の平均年収：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350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万円～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600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万円 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報奨金：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20,000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50,000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手当額：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5,000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1,0000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年収換算：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60,000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120,000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・応用情報技術者試験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資格保持者の平均年収：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450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万円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650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万円　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報奨金：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50,000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200,000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手当額：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5,000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20,000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年収換算：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60,000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240,000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円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　　　　　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※2022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年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23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日時点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		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　　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※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個人差があります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750D7D-C959-644E-E3E7-12A1A14C04CA}"/>
              </a:ext>
            </a:extLst>
          </p:cNvPr>
          <p:cNvSpPr txBox="1"/>
          <p:nvPr/>
        </p:nvSpPr>
        <p:spPr>
          <a:xfrm>
            <a:off x="2542775" y="3059668"/>
            <a:ext cx="260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※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うまい棒</a:t>
            </a: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10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万本分</a:t>
            </a:r>
          </a:p>
        </p:txBody>
      </p:sp>
      <p:sp>
        <p:nvSpPr>
          <p:cNvPr id="8" name="Google Shape;104;p17">
            <a:extLst>
              <a:ext uri="{FF2B5EF4-FFF2-40B4-BE49-F238E27FC236}">
                <a16:creationId xmlns:a16="http://schemas.microsoft.com/office/drawing/2014/main" id="{35A1A277-66DF-97BD-4C77-EC2C8B8B8402}"/>
              </a:ext>
            </a:extLst>
          </p:cNvPr>
          <p:cNvSpPr txBox="1">
            <a:spLocks/>
          </p:cNvSpPr>
          <p:nvPr/>
        </p:nvSpPr>
        <p:spPr>
          <a:xfrm>
            <a:off x="498049" y="287659"/>
            <a:ext cx="10515600" cy="6893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9EABC5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“</a:t>
            </a:r>
            <a:r>
              <a:rPr kumimoji="1" lang="en-US" altLang="ja-JP" sz="3200" b="0" i="0" u="none" strike="noStrike" kern="1200" cap="none" spc="0" normalizeH="0" baseline="0" noProof="0">
                <a:ln>
                  <a:noFill/>
                </a:ln>
                <a:solidFill>
                  <a:srgbClr val="9EABC5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DO</a:t>
            </a: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9EABC5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”を使うとこんなことが起きます！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97D4F-1CA0-750F-91E5-11D2785F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56" y="1339544"/>
            <a:ext cx="1841201" cy="184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6A17A-CEBE-5F9B-5783-C7079ECD6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774" y="3692326"/>
            <a:ext cx="1841201" cy="1841201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BFF6C8C-8A3E-7EE6-8904-8AF054E8DA64}"/>
              </a:ext>
            </a:extLst>
          </p:cNvPr>
          <p:cNvSpPr/>
          <p:nvPr/>
        </p:nvSpPr>
        <p:spPr>
          <a:xfrm>
            <a:off x="2737757" y="1059787"/>
            <a:ext cx="8275892" cy="2212841"/>
          </a:xfrm>
          <a:prstGeom prst="wedgeEllipseCallout">
            <a:avLst>
              <a:gd name="adj1" fmla="val -45707"/>
              <a:gd name="adj2" fmla="val 5047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頑張りたいことを宣言できますね！！</a:t>
            </a:r>
            <a:endParaRPr kumimoji="1" lang="en-US" altLang="ja-JP" sz="2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これは既存の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TODO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リストではない新しいもの、</a:t>
            </a:r>
            <a:endParaRPr kumimoji="1" lang="en-US" altLang="ja-JP" sz="2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宣言するリストだ！！</a:t>
            </a:r>
            <a:endParaRPr kumimoji="1" lang="en-US" altLang="ja-JP" sz="2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会社で使えそうです！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AD7801E-3549-BA8C-7785-7A0D07502A31}"/>
              </a:ext>
            </a:extLst>
          </p:cNvPr>
          <p:cNvSpPr/>
          <p:nvPr/>
        </p:nvSpPr>
        <p:spPr>
          <a:xfrm flipH="1">
            <a:off x="647527" y="3839549"/>
            <a:ext cx="8989035" cy="2148367"/>
          </a:xfrm>
          <a:prstGeom prst="wedgeEllipseCallout">
            <a:avLst>
              <a:gd name="adj1" fmla="val -47466"/>
              <a:gd name="adj2" fmla="val 5863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自分と同じ目標をもった人がどのように</a:t>
            </a:r>
            <a:endParaRPr kumimoji="1" lang="en-US" altLang="ja-JP" sz="2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頑張っているのかを見れるのは嬉しい。</a:t>
            </a:r>
            <a:endParaRPr kumimoji="1" lang="en-US" altLang="ja-JP" sz="2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自分が資格の勉強をする時の参考にすることが出来る。</a:t>
            </a:r>
            <a:endParaRPr kumimoji="1" lang="en-US" altLang="ja-JP" sz="2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/>
                <a:cs typeface="+mn-lt"/>
              </a:rPr>
              <a:t>ネットの情報にはないリアルを知れるのが良い。</a:t>
            </a:r>
          </a:p>
        </p:txBody>
      </p:sp>
      <p:sp>
        <p:nvSpPr>
          <p:cNvPr id="2" name="Google Shape;159;p27">
            <a:extLst>
              <a:ext uri="{FF2B5EF4-FFF2-40B4-BE49-F238E27FC236}">
                <a16:creationId xmlns:a16="http://schemas.microsoft.com/office/drawing/2014/main" id="{3B6FCBA5-6BAA-76DA-A181-ADFBD429B79B}"/>
              </a:ext>
            </a:extLst>
          </p:cNvPr>
          <p:cNvSpPr txBox="1"/>
          <p:nvPr/>
        </p:nvSpPr>
        <p:spPr>
          <a:xfrm>
            <a:off x="829023" y="3355377"/>
            <a:ext cx="1976265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-US" altLang="ja" sz="32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游ゴシック"/>
                <a:cs typeface="+mn-cs"/>
              </a:rPr>
              <a:t>T</a:t>
            </a: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游ゴシック"/>
                <a:cs typeface="+mn-cs"/>
              </a:rPr>
              <a:t>近</a:t>
            </a:r>
            <a:r>
              <a:rPr kumimoji="0" lang="ja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游ゴシック"/>
                <a:cs typeface="+mn-cs"/>
              </a:rPr>
              <a:t>君</a:t>
            </a:r>
          </a:p>
        </p:txBody>
      </p:sp>
      <p:sp>
        <p:nvSpPr>
          <p:cNvPr id="4" name="Google Shape;159;p27">
            <a:extLst>
              <a:ext uri="{FF2B5EF4-FFF2-40B4-BE49-F238E27FC236}">
                <a16:creationId xmlns:a16="http://schemas.microsoft.com/office/drawing/2014/main" id="{4660F871-D3EA-B5B8-E4A4-50EB63B884C4}"/>
              </a:ext>
            </a:extLst>
          </p:cNvPr>
          <p:cNvSpPr txBox="1"/>
          <p:nvPr/>
        </p:nvSpPr>
        <p:spPr>
          <a:xfrm>
            <a:off x="9568208" y="5808466"/>
            <a:ext cx="1976265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游ゴシック"/>
                <a:cs typeface="+mn-cs"/>
              </a:rPr>
              <a:t>H</a:t>
            </a: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游ゴシック"/>
                <a:cs typeface="+mn-cs"/>
              </a:rPr>
              <a:t>町の弟</a:t>
            </a:r>
            <a:endParaRPr kumimoji="0" lang="ja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游ゴシック"/>
              <a:cs typeface="+mn-cs"/>
            </a:endParaRPr>
          </a:p>
        </p:txBody>
      </p:sp>
      <p:sp>
        <p:nvSpPr>
          <p:cNvPr id="12" name="Google Shape;104;p17">
            <a:extLst>
              <a:ext uri="{FF2B5EF4-FFF2-40B4-BE49-F238E27FC236}">
                <a16:creationId xmlns:a16="http://schemas.microsoft.com/office/drawing/2014/main" id="{8F666E65-FE7C-F5CB-921F-2B825D74E50F}"/>
              </a:ext>
            </a:extLst>
          </p:cNvPr>
          <p:cNvSpPr txBox="1">
            <a:spLocks/>
          </p:cNvSpPr>
          <p:nvPr/>
        </p:nvSpPr>
        <p:spPr>
          <a:xfrm>
            <a:off x="498049" y="287659"/>
            <a:ext cx="10515600" cy="6893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9EABC5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“</a:t>
            </a:r>
            <a:r>
              <a:rPr kumimoji="1" lang="en-US" altLang="ja-JP" sz="3200" b="0" i="0" u="none" strike="noStrike" kern="1200" cap="none" spc="0" normalizeH="0" baseline="0" noProof="0">
                <a:ln>
                  <a:noFill/>
                </a:ln>
                <a:solidFill>
                  <a:srgbClr val="9EABC5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DO</a:t>
            </a: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9EABC5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”を使った感想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760D79-7FB1-4D52-4F43-1DA734D4D908}"/>
              </a:ext>
            </a:extLst>
          </p:cNvPr>
          <p:cNvSpPr txBox="1"/>
          <p:nvPr/>
        </p:nvSpPr>
        <p:spPr>
          <a:xfrm>
            <a:off x="1084215" y="3214427"/>
            <a:ext cx="15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社会人</a:t>
            </a: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1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年目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1E5C9F-B8EB-4ED1-6DCD-8B79D6F6D535}"/>
              </a:ext>
            </a:extLst>
          </p:cNvPr>
          <p:cNvSpPr txBox="1"/>
          <p:nvPr/>
        </p:nvSpPr>
        <p:spPr>
          <a:xfrm>
            <a:off x="9809018" y="5644496"/>
            <a:ext cx="214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大学</a:t>
            </a: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2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rPr>
              <a:t>年生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1D85EED-8C08-D317-10EE-71483FB8F989}"/>
              </a:ext>
            </a:extLst>
          </p:cNvPr>
          <p:cNvSpPr txBox="1"/>
          <p:nvPr/>
        </p:nvSpPr>
        <p:spPr>
          <a:xfrm>
            <a:off x="2847604" y="1499484"/>
            <a:ext cx="632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A5356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細かい機能や開発者インタビューも！？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4A5356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08ECA30-77BD-0268-F0C1-413914484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2" y="2264846"/>
            <a:ext cx="5701578" cy="4404469"/>
          </a:xfrm>
          <a:prstGeom prst="rect">
            <a:avLst/>
          </a:prstGeom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5EA1E703-24E6-B8EB-92EF-D472BF4B0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35" y="2264845"/>
            <a:ext cx="5701578" cy="4404469"/>
          </a:xfrm>
          <a:prstGeom prst="rect">
            <a:avLst/>
          </a:prstGeom>
        </p:spPr>
      </p:pic>
      <p:sp>
        <p:nvSpPr>
          <p:cNvPr id="15" name="Google Shape;120;p20">
            <a:extLst>
              <a:ext uri="{FF2B5EF4-FFF2-40B4-BE49-F238E27FC236}">
                <a16:creationId xmlns:a16="http://schemas.microsoft.com/office/drawing/2014/main" id="{699309CB-08E3-4D76-B93F-B62AAB5A92C0}"/>
              </a:ext>
            </a:extLst>
          </p:cNvPr>
          <p:cNvSpPr txBox="1">
            <a:spLocks/>
          </p:cNvSpPr>
          <p:nvPr/>
        </p:nvSpPr>
        <p:spPr bwMode="black">
          <a:xfrm>
            <a:off x="3329122" y="395101"/>
            <a:ext cx="5533756" cy="81202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ja-JP" altLang="en-US" sz="3600" b="1" dirty="0">
                <a:solidFill>
                  <a:schemeClr val="tx2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パンフレット</a:t>
            </a:r>
            <a:endParaRPr lang="ja" sz="3600" b="1" dirty="0">
              <a:solidFill>
                <a:schemeClr val="tx2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092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18C352C-089D-19B9-9C65-BD92786F39D3}"/>
              </a:ext>
            </a:extLst>
          </p:cNvPr>
          <p:cNvSpPr/>
          <p:nvPr/>
        </p:nvSpPr>
        <p:spPr>
          <a:xfrm>
            <a:off x="0" y="0"/>
            <a:ext cx="41563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ja-JP" altLang="en-US" sz="5400" b="1" dirty="0">
                <a:solidFill>
                  <a:srgbClr val="FFFFFF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目次</a:t>
            </a:r>
            <a:endParaRPr lang="en-US" sz="5400" b="1" dirty="0">
              <a:solidFill>
                <a:srgbClr val="FFFFFF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0CBAF22-8F37-0F5E-EFCD-4E906DC6BD4F}"/>
              </a:ext>
            </a:extLst>
          </p:cNvPr>
          <p:cNvSpPr/>
          <p:nvPr/>
        </p:nvSpPr>
        <p:spPr>
          <a:xfrm>
            <a:off x="4814243" y="983586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E94CDF81-2533-6CA4-D316-1AC6F5B9D6B8}"/>
              </a:ext>
            </a:extLst>
          </p:cNvPr>
          <p:cNvSpPr txBox="1"/>
          <p:nvPr/>
        </p:nvSpPr>
        <p:spPr>
          <a:xfrm>
            <a:off x="6866605" y="1078827"/>
            <a:ext cx="369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アプリの概要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073C53-E666-28CF-1343-CB86E80614CC}"/>
              </a:ext>
            </a:extLst>
          </p:cNvPr>
          <p:cNvSpPr txBox="1"/>
          <p:nvPr/>
        </p:nvSpPr>
        <p:spPr>
          <a:xfrm>
            <a:off x="6918695" y="2326339"/>
            <a:ext cx="396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チームの軌跡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4" name="テキスト ボックス 16">
            <a:extLst>
              <a:ext uri="{FF2B5EF4-FFF2-40B4-BE49-F238E27FC236}">
                <a16:creationId xmlns:a16="http://schemas.microsoft.com/office/drawing/2014/main" id="{B4AB4473-48CA-3182-759D-D5AF94EDC27F}"/>
              </a:ext>
            </a:extLst>
          </p:cNvPr>
          <p:cNvSpPr txBox="1"/>
          <p:nvPr/>
        </p:nvSpPr>
        <p:spPr>
          <a:xfrm>
            <a:off x="6918695" y="3585594"/>
            <a:ext cx="336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個人の成果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B10A7D-B609-1FDD-C55C-DB29516146BA}"/>
              </a:ext>
            </a:extLst>
          </p:cNvPr>
          <p:cNvSpPr txBox="1"/>
          <p:nvPr/>
        </p:nvSpPr>
        <p:spPr>
          <a:xfrm>
            <a:off x="6923714" y="4958815"/>
            <a:ext cx="351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まとめ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5" name="Arrow: Pentagon 5">
            <a:extLst>
              <a:ext uri="{FF2B5EF4-FFF2-40B4-BE49-F238E27FC236}">
                <a16:creationId xmlns:a16="http://schemas.microsoft.com/office/drawing/2014/main" id="{B8E926D2-57BD-B7A2-6A3F-BF4441326CB9}"/>
              </a:ext>
            </a:extLst>
          </p:cNvPr>
          <p:cNvSpPr/>
          <p:nvPr/>
        </p:nvSpPr>
        <p:spPr>
          <a:xfrm>
            <a:off x="4814244" y="224943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０２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0" name="Arrow: Pentagon 5">
            <a:extLst>
              <a:ext uri="{FF2B5EF4-FFF2-40B4-BE49-F238E27FC236}">
                <a16:creationId xmlns:a16="http://schemas.microsoft.com/office/drawing/2014/main" id="{A1B1079B-32DA-0963-B792-7097CBE6B2A1}"/>
              </a:ext>
            </a:extLst>
          </p:cNvPr>
          <p:cNvSpPr/>
          <p:nvPr/>
        </p:nvSpPr>
        <p:spPr>
          <a:xfrm>
            <a:off x="4814244" y="351292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０３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CFC0D1B4-5FD3-13C8-077D-0F8DC69539A7}"/>
              </a:ext>
            </a:extLst>
          </p:cNvPr>
          <p:cNvSpPr/>
          <p:nvPr/>
        </p:nvSpPr>
        <p:spPr>
          <a:xfrm>
            <a:off x="4814243" y="4793851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０４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742F690-7000-FCE1-DD21-381EF3D2A1C2}"/>
              </a:ext>
            </a:extLst>
          </p:cNvPr>
          <p:cNvSpPr/>
          <p:nvPr/>
        </p:nvSpPr>
        <p:spPr>
          <a:xfrm>
            <a:off x="0" y="0"/>
            <a:ext cx="41563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ja-JP" altLang="en-US" sz="5400" b="1" dirty="0">
                <a:solidFill>
                  <a:srgbClr val="FFFFFF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目次</a:t>
            </a:r>
            <a:endParaRPr lang="en-US" sz="5400" b="1" dirty="0">
              <a:solidFill>
                <a:srgbClr val="FFFFFF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0CBAF22-8F37-0F5E-EFCD-4E906DC6BD4F}"/>
              </a:ext>
            </a:extLst>
          </p:cNvPr>
          <p:cNvSpPr/>
          <p:nvPr/>
        </p:nvSpPr>
        <p:spPr>
          <a:xfrm>
            <a:off x="4814243" y="983586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E94CDF81-2533-6CA4-D316-1AC6F5B9D6B8}"/>
              </a:ext>
            </a:extLst>
          </p:cNvPr>
          <p:cNvSpPr txBox="1"/>
          <p:nvPr/>
        </p:nvSpPr>
        <p:spPr>
          <a:xfrm>
            <a:off x="6866605" y="1078827"/>
            <a:ext cx="369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アプリの概要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073C53-E666-28CF-1343-CB86E80614CC}"/>
              </a:ext>
            </a:extLst>
          </p:cNvPr>
          <p:cNvSpPr txBox="1"/>
          <p:nvPr/>
        </p:nvSpPr>
        <p:spPr>
          <a:xfrm>
            <a:off x="6918695" y="2326339"/>
            <a:ext cx="396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チームの軌跡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4" name="テキスト ボックス 16">
            <a:extLst>
              <a:ext uri="{FF2B5EF4-FFF2-40B4-BE49-F238E27FC236}">
                <a16:creationId xmlns:a16="http://schemas.microsoft.com/office/drawing/2014/main" id="{B4AB4473-48CA-3182-759D-D5AF94EDC27F}"/>
              </a:ext>
            </a:extLst>
          </p:cNvPr>
          <p:cNvSpPr txBox="1"/>
          <p:nvPr/>
        </p:nvSpPr>
        <p:spPr>
          <a:xfrm>
            <a:off x="6918695" y="3585594"/>
            <a:ext cx="336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個人の成果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B10A7D-B609-1FDD-C55C-DB29516146BA}"/>
              </a:ext>
            </a:extLst>
          </p:cNvPr>
          <p:cNvSpPr txBox="1"/>
          <p:nvPr/>
        </p:nvSpPr>
        <p:spPr>
          <a:xfrm>
            <a:off x="6923714" y="4958815"/>
            <a:ext cx="351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まとめ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5" name="Arrow: Pentagon 5">
            <a:extLst>
              <a:ext uri="{FF2B5EF4-FFF2-40B4-BE49-F238E27FC236}">
                <a16:creationId xmlns:a16="http://schemas.microsoft.com/office/drawing/2014/main" id="{B8E926D2-57BD-B7A2-6A3F-BF4441326CB9}"/>
              </a:ext>
            </a:extLst>
          </p:cNvPr>
          <p:cNvSpPr/>
          <p:nvPr/>
        </p:nvSpPr>
        <p:spPr>
          <a:xfrm>
            <a:off x="4814244" y="224943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０２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0" name="Arrow: Pentagon 5">
            <a:extLst>
              <a:ext uri="{FF2B5EF4-FFF2-40B4-BE49-F238E27FC236}">
                <a16:creationId xmlns:a16="http://schemas.microsoft.com/office/drawing/2014/main" id="{A1B1079B-32DA-0963-B792-7097CBE6B2A1}"/>
              </a:ext>
            </a:extLst>
          </p:cNvPr>
          <p:cNvSpPr/>
          <p:nvPr/>
        </p:nvSpPr>
        <p:spPr>
          <a:xfrm>
            <a:off x="4814244" y="351292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０３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CFC0D1B4-5FD3-13C8-077D-0F8DC69539A7}"/>
              </a:ext>
            </a:extLst>
          </p:cNvPr>
          <p:cNvSpPr/>
          <p:nvPr/>
        </p:nvSpPr>
        <p:spPr>
          <a:xfrm>
            <a:off x="4851184" y="4778774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０４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1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>
            <a:spLocks noGrp="1"/>
          </p:cNvSpPr>
          <p:nvPr>
            <p:ph type="title"/>
          </p:nvPr>
        </p:nvSpPr>
        <p:spPr>
          <a:xfrm>
            <a:off x="3367452" y="306112"/>
            <a:ext cx="5764236" cy="1356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1100"/>
            </a:pPr>
            <a:r>
              <a:rPr lang="en-US" altLang="ja" b="1" dirty="0">
                <a:solidFill>
                  <a:srgbClr val="7030A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rial"/>
                <a:sym typeface="Arial"/>
              </a:rPr>
              <a:t>Killer ☆ Queen</a:t>
            </a:r>
            <a:endParaRPr lang="en-US" b="1" dirty="0">
              <a:solidFill>
                <a:srgbClr val="7030A0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Arial"/>
              <a:sym typeface="Arial"/>
            </a:endParaRPr>
          </a:p>
          <a:p>
            <a:pPr algn="ctr"/>
            <a:endParaRPr lang="en-US" b="1" dirty="0">
              <a:solidFill>
                <a:srgbClr val="7030A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273" name="Google Shape;273;p67"/>
          <p:cNvGrpSpPr/>
          <p:nvPr/>
        </p:nvGrpSpPr>
        <p:grpSpPr>
          <a:xfrm>
            <a:off x="2053688" y="2833211"/>
            <a:ext cx="2627528" cy="1099467"/>
            <a:chOff x="361025" y="3907475"/>
            <a:chExt cx="2016625" cy="824600"/>
          </a:xfrm>
        </p:grpSpPr>
        <p:sp>
          <p:nvSpPr>
            <p:cNvPr id="274" name="Google Shape;274;p67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リーダー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275" name="Google Shape;275;p67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心優しい番長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grpSp>
        <p:nvGrpSpPr>
          <p:cNvPr id="276" name="Google Shape;276;p67"/>
          <p:cNvGrpSpPr/>
          <p:nvPr/>
        </p:nvGrpSpPr>
        <p:grpSpPr>
          <a:xfrm>
            <a:off x="1615376" y="5475434"/>
            <a:ext cx="3268688" cy="1099467"/>
            <a:chOff x="361025" y="3907475"/>
            <a:chExt cx="2135126" cy="824600"/>
          </a:xfrm>
        </p:grpSpPr>
        <p:sp>
          <p:nvSpPr>
            <p:cNvPr id="277" name="Google Shape;277;p67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発表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278" name="Google Shape;278;p67"/>
            <p:cNvSpPr txBox="1"/>
            <p:nvPr/>
          </p:nvSpPr>
          <p:spPr>
            <a:xfrm>
              <a:off x="361050" y="4249075"/>
              <a:ext cx="2135101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配り切れない気配り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67"/>
          <p:cNvGrpSpPr/>
          <p:nvPr/>
        </p:nvGrpSpPr>
        <p:grpSpPr>
          <a:xfrm>
            <a:off x="4787921" y="2886040"/>
            <a:ext cx="2627496" cy="1099467"/>
            <a:chOff x="2503675" y="3907475"/>
            <a:chExt cx="2016600" cy="824600"/>
          </a:xfrm>
        </p:grpSpPr>
        <p:sp>
          <p:nvSpPr>
            <p:cNvPr id="280" name="Google Shape;280;p67"/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構成管理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281" name="Google Shape;281;p67"/>
            <p:cNvSpPr txBox="1"/>
            <p:nvPr/>
          </p:nvSpPr>
          <p:spPr>
            <a:xfrm>
              <a:off x="2503675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諦めない男！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grpSp>
        <p:nvGrpSpPr>
          <p:cNvPr id="282" name="Google Shape;282;p67"/>
          <p:cNvGrpSpPr/>
          <p:nvPr/>
        </p:nvGrpSpPr>
        <p:grpSpPr>
          <a:xfrm>
            <a:off x="4787921" y="5475434"/>
            <a:ext cx="2627496" cy="1099467"/>
            <a:chOff x="2503675" y="3907475"/>
            <a:chExt cx="2016600" cy="824600"/>
          </a:xfrm>
        </p:grpSpPr>
        <p:sp>
          <p:nvSpPr>
            <p:cNvPr id="283" name="Google Shape;283;p67"/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データベース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284" name="Google Shape;284;p67"/>
            <p:cNvSpPr txBox="1"/>
            <p:nvPr/>
          </p:nvSpPr>
          <p:spPr>
            <a:xfrm>
              <a:off x="2503675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万能ガール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grpSp>
        <p:nvGrpSpPr>
          <p:cNvPr id="285" name="Google Shape;285;p67"/>
          <p:cNvGrpSpPr/>
          <p:nvPr/>
        </p:nvGrpSpPr>
        <p:grpSpPr>
          <a:xfrm>
            <a:off x="7487417" y="2886040"/>
            <a:ext cx="2627497" cy="1099467"/>
            <a:chOff x="4635012" y="3907475"/>
            <a:chExt cx="2016601" cy="824600"/>
          </a:xfrm>
        </p:grpSpPr>
        <p:sp>
          <p:nvSpPr>
            <p:cNvPr id="286" name="Google Shape;286;p67"/>
            <p:cNvSpPr txBox="1"/>
            <p:nvPr/>
          </p:nvSpPr>
          <p:spPr>
            <a:xfrm>
              <a:off x="4635012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品質管理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287" name="Google Shape;287;p67"/>
            <p:cNvSpPr txBox="1"/>
            <p:nvPr/>
          </p:nvSpPr>
          <p:spPr>
            <a:xfrm>
              <a:off x="4635013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頭の中には</a:t>
              </a:r>
              <a:r>
                <a:rPr kumimoji="0" lang="en-US" altLang="ja" sz="24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DB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grpSp>
        <p:nvGrpSpPr>
          <p:cNvPr id="288" name="Google Shape;288;p67"/>
          <p:cNvGrpSpPr/>
          <p:nvPr/>
        </p:nvGrpSpPr>
        <p:grpSpPr>
          <a:xfrm>
            <a:off x="7415417" y="5487591"/>
            <a:ext cx="3037144" cy="1099467"/>
            <a:chOff x="6766350" y="3907475"/>
            <a:chExt cx="2016625" cy="824600"/>
          </a:xfrm>
        </p:grpSpPr>
        <p:sp>
          <p:nvSpPr>
            <p:cNvPr id="289" name="Google Shape;289;p67"/>
            <p:cNvSpPr txBox="1"/>
            <p:nvPr/>
          </p:nvSpPr>
          <p:spPr>
            <a:xfrm>
              <a:off x="67663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コミュニケーション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290" name="Google Shape;290;p67"/>
            <p:cNvSpPr txBox="1"/>
            <p:nvPr/>
          </p:nvSpPr>
          <p:spPr>
            <a:xfrm>
              <a:off x="67663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prstClr val="black"/>
                </a:buClr>
                <a:buSzPts val="1100"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舞台裏が私の舞台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pic>
        <p:nvPicPr>
          <p:cNvPr id="291" name="Google Shape;2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492" y="1311074"/>
            <a:ext cx="1318582" cy="135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025" y="1311075"/>
            <a:ext cx="1318582" cy="135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870" y="1311074"/>
            <a:ext cx="1318582" cy="135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0870" y="3997664"/>
            <a:ext cx="1318582" cy="129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9492" y="3997664"/>
            <a:ext cx="1318582" cy="131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6709" y="4073072"/>
            <a:ext cx="1318582" cy="1314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33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7"/>
          <p:cNvPicPr preferRelativeResize="0"/>
          <p:nvPr/>
        </p:nvPicPr>
        <p:blipFill rotWithShape="1">
          <a:blip r:embed="rId3">
            <a:alphaModFix/>
          </a:blip>
          <a:srcRect l="72615" t="35954" r="-9042" b="7302"/>
          <a:stretch/>
        </p:blipFill>
        <p:spPr>
          <a:xfrm>
            <a:off x="9319846" y="3428999"/>
            <a:ext cx="3481754" cy="315805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72;p67">
            <a:extLst>
              <a:ext uri="{FF2B5EF4-FFF2-40B4-BE49-F238E27FC236}">
                <a16:creationId xmlns:a16="http://schemas.microsoft.com/office/drawing/2014/main" id="{E43ECBBA-79F4-60C2-50EB-8F55AF2F2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452" y="306112"/>
            <a:ext cx="5764236" cy="1356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1100"/>
            </a:pPr>
            <a:r>
              <a:rPr lang="en-US" altLang="ja" b="1" dirty="0">
                <a:solidFill>
                  <a:srgbClr val="7030A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Arial"/>
                <a:sym typeface="Arial"/>
              </a:rPr>
              <a:t>Killer ☆ Queen</a:t>
            </a:r>
            <a:endParaRPr lang="en-US" b="1" dirty="0">
              <a:solidFill>
                <a:srgbClr val="7030A0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Arial"/>
              <a:sym typeface="Arial"/>
            </a:endParaRPr>
          </a:p>
          <a:p>
            <a:pPr algn="ctr"/>
            <a:endParaRPr lang="en-US" b="1" dirty="0">
              <a:solidFill>
                <a:srgbClr val="7030A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A7CC19EE-BEAF-0EAD-05B2-7F39F9B038D0}"/>
              </a:ext>
            </a:extLst>
          </p:cNvPr>
          <p:cNvSpPr txBox="1">
            <a:spLocks/>
          </p:cNvSpPr>
          <p:nvPr/>
        </p:nvSpPr>
        <p:spPr>
          <a:xfrm>
            <a:off x="1290721" y="1923024"/>
            <a:ext cx="9610558" cy="2750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担当に縛られない</a:t>
            </a:r>
            <a:endParaRPr kumimoji="1" lang="en-US" altLang="ja-JP" sz="5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役割を補い合う！！！</a:t>
            </a:r>
            <a:endParaRPr kumimoji="1" lang="ja-JP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792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8"/>
          <p:cNvSpPr/>
          <p:nvPr/>
        </p:nvSpPr>
        <p:spPr>
          <a:xfrm>
            <a:off x="104467" y="391286"/>
            <a:ext cx="12236000" cy="6186100"/>
          </a:xfrm>
          <a:custGeom>
            <a:avLst/>
            <a:gdLst/>
            <a:ahLst/>
            <a:cxnLst/>
            <a:rect l="l" t="t" r="r" b="b"/>
            <a:pathLst>
              <a:path w="367080" h="185583" extrusionOk="0">
                <a:moveTo>
                  <a:pt x="0" y="118972"/>
                </a:moveTo>
                <a:cubicBezTo>
                  <a:pt x="4273" y="114282"/>
                  <a:pt x="11256" y="86350"/>
                  <a:pt x="25639" y="90832"/>
                </a:cubicBezTo>
                <a:cubicBezTo>
                  <a:pt x="40022" y="95314"/>
                  <a:pt x="68371" y="144507"/>
                  <a:pt x="86298" y="145862"/>
                </a:cubicBezTo>
                <a:cubicBezTo>
                  <a:pt x="104225" y="147217"/>
                  <a:pt x="122255" y="103443"/>
                  <a:pt x="133199" y="98961"/>
                </a:cubicBezTo>
                <a:cubicBezTo>
                  <a:pt x="144143" y="94479"/>
                  <a:pt x="141954" y="123871"/>
                  <a:pt x="151960" y="118972"/>
                </a:cubicBezTo>
                <a:cubicBezTo>
                  <a:pt x="161966" y="114074"/>
                  <a:pt x="170616" y="58626"/>
                  <a:pt x="193233" y="69570"/>
                </a:cubicBezTo>
                <a:cubicBezTo>
                  <a:pt x="215850" y="80514"/>
                  <a:pt x="272548" y="196203"/>
                  <a:pt x="287661" y="184634"/>
                </a:cubicBezTo>
                <a:cubicBezTo>
                  <a:pt x="302774" y="173065"/>
                  <a:pt x="281199" y="1407"/>
                  <a:pt x="283909" y="156"/>
                </a:cubicBezTo>
                <a:cubicBezTo>
                  <a:pt x="286619" y="-1095"/>
                  <a:pt x="302148" y="176609"/>
                  <a:pt x="303920" y="177130"/>
                </a:cubicBezTo>
                <a:cubicBezTo>
                  <a:pt x="305692" y="177651"/>
                  <a:pt x="292560" y="3075"/>
                  <a:pt x="294540" y="3283"/>
                </a:cubicBezTo>
                <a:cubicBezTo>
                  <a:pt x="296520" y="3491"/>
                  <a:pt x="312987" y="177859"/>
                  <a:pt x="315801" y="178380"/>
                </a:cubicBezTo>
                <a:cubicBezTo>
                  <a:pt x="318615" y="178901"/>
                  <a:pt x="309861" y="8494"/>
                  <a:pt x="311424" y="6409"/>
                </a:cubicBezTo>
                <a:cubicBezTo>
                  <a:pt x="312988" y="4325"/>
                  <a:pt x="322160" y="153053"/>
                  <a:pt x="325182" y="165873"/>
                </a:cubicBezTo>
                <a:cubicBezTo>
                  <a:pt x="328205" y="178693"/>
                  <a:pt x="322576" y="102296"/>
                  <a:pt x="329559" y="83327"/>
                </a:cubicBezTo>
                <a:cubicBezTo>
                  <a:pt x="336542" y="64358"/>
                  <a:pt x="360827" y="57271"/>
                  <a:pt x="367080" y="5206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03" name="Google Shape;303;p68"/>
          <p:cNvCxnSpPr/>
          <p:nvPr/>
        </p:nvCxnSpPr>
        <p:spPr>
          <a:xfrm>
            <a:off x="0" y="4363617"/>
            <a:ext cx="12227200" cy="20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68"/>
          <p:cNvCxnSpPr/>
          <p:nvPr/>
        </p:nvCxnSpPr>
        <p:spPr>
          <a:xfrm flipH="1">
            <a:off x="5798784" y="4257751"/>
            <a:ext cx="2000" cy="31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68"/>
          <p:cNvCxnSpPr/>
          <p:nvPr/>
        </p:nvCxnSpPr>
        <p:spPr>
          <a:xfrm flipH="1">
            <a:off x="7426795" y="4190180"/>
            <a:ext cx="2000" cy="31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68"/>
          <p:cNvSpPr txBox="1"/>
          <p:nvPr/>
        </p:nvSpPr>
        <p:spPr>
          <a:xfrm>
            <a:off x="1877933" y="3778902"/>
            <a:ext cx="1702798" cy="43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外部設計</a:t>
            </a:r>
          </a:p>
        </p:txBody>
      </p:sp>
      <p:sp>
        <p:nvSpPr>
          <p:cNvPr id="308" name="Google Shape;308;p68"/>
          <p:cNvSpPr/>
          <p:nvPr/>
        </p:nvSpPr>
        <p:spPr>
          <a:xfrm>
            <a:off x="1782667" y="5469976"/>
            <a:ext cx="2202800" cy="1238400"/>
          </a:xfrm>
          <a:prstGeom prst="wedgeRoundRectCallout">
            <a:avLst>
              <a:gd name="adj1" fmla="val -16333"/>
              <a:gd name="adj2" fmla="val -82812"/>
              <a:gd name="adj3" fmla="val 0"/>
            </a:avLst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33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初めての設計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33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チーム開発に戸惑い</a:t>
            </a:r>
            <a:r>
              <a:rPr kumimoji="0" lang="en-US" altLang="ja-JP" sz="1733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...</a:t>
            </a:r>
            <a:r>
              <a:rPr kumimoji="0" lang="ja-JP" altLang="en-US" sz="1733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。</a:t>
            </a:r>
          </a:p>
        </p:txBody>
      </p:sp>
      <p:sp>
        <p:nvSpPr>
          <p:cNvPr id="309" name="Google Shape;309;p68"/>
          <p:cNvSpPr/>
          <p:nvPr/>
        </p:nvSpPr>
        <p:spPr>
          <a:xfrm>
            <a:off x="124302" y="4897688"/>
            <a:ext cx="1466400" cy="1176000"/>
          </a:xfrm>
          <a:prstGeom prst="wedgeRoundRectCallout">
            <a:avLst>
              <a:gd name="adj1" fmla="val 52524"/>
              <a:gd name="adj2" fmla="val -116910"/>
              <a:gd name="adj3" fmla="val 0"/>
            </a:avLst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ペルソナが暴走し始めた！！！！</a:t>
            </a:r>
          </a:p>
        </p:txBody>
      </p:sp>
      <p:sp>
        <p:nvSpPr>
          <p:cNvPr id="310" name="Google Shape;310;p68"/>
          <p:cNvSpPr/>
          <p:nvPr/>
        </p:nvSpPr>
        <p:spPr>
          <a:xfrm>
            <a:off x="287532" y="1802733"/>
            <a:ext cx="2093599" cy="1037200"/>
          </a:xfrm>
          <a:prstGeom prst="wedgeRoundRectCallout">
            <a:avLst>
              <a:gd name="adj1" fmla="val 4305"/>
              <a:gd name="adj2" fmla="val 106145"/>
              <a:gd name="adj3" fmla="val 0"/>
            </a:avLst>
          </a:prstGeom>
          <a:solidFill>
            <a:srgbClr val="F6CAE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チーム発足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みんなで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頑張るぞ！</a:t>
            </a:r>
          </a:p>
        </p:txBody>
      </p:sp>
      <p:sp>
        <p:nvSpPr>
          <p:cNvPr id="311" name="Google Shape;311;p68"/>
          <p:cNvSpPr/>
          <p:nvPr/>
        </p:nvSpPr>
        <p:spPr>
          <a:xfrm>
            <a:off x="3030467" y="1815567"/>
            <a:ext cx="1706800" cy="1037200"/>
          </a:xfrm>
          <a:prstGeom prst="wedgeRoundRectCallout">
            <a:avLst>
              <a:gd name="adj1" fmla="val 9214"/>
              <a:gd name="adj2" fmla="val 169868"/>
              <a:gd name="adj3" fmla="val 0"/>
            </a:avLst>
          </a:prstGeom>
          <a:solidFill>
            <a:srgbClr val="F6CAE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先生のレビューで褒められた！！</a:t>
            </a:r>
            <a:endParaRPr kumimoji="0" lang="ja-JP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12" name="Google Shape;312;p68"/>
          <p:cNvSpPr/>
          <p:nvPr/>
        </p:nvSpPr>
        <p:spPr>
          <a:xfrm>
            <a:off x="5090178" y="1495100"/>
            <a:ext cx="2093600" cy="1037200"/>
          </a:xfrm>
          <a:prstGeom prst="wedgeRoundRectCallout">
            <a:avLst>
              <a:gd name="adj1" fmla="val -5451"/>
              <a:gd name="adj2" fmla="val 105881"/>
              <a:gd name="adj3" fmla="val 0"/>
            </a:avLst>
          </a:prstGeom>
          <a:solidFill>
            <a:srgbClr val="F6CAE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33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みんなで設計を終わらせた！</a:t>
            </a:r>
          </a:p>
        </p:txBody>
      </p:sp>
      <p:sp>
        <p:nvSpPr>
          <p:cNvPr id="313" name="Google Shape;313;p68"/>
          <p:cNvSpPr/>
          <p:nvPr/>
        </p:nvSpPr>
        <p:spPr>
          <a:xfrm>
            <a:off x="4152646" y="5035006"/>
            <a:ext cx="1809600" cy="1037200"/>
          </a:xfrm>
          <a:prstGeom prst="wedgeRoundRectCallout">
            <a:avLst>
              <a:gd name="adj1" fmla="val -4794"/>
              <a:gd name="adj2" fmla="val -115854"/>
              <a:gd name="adj3" fmla="val 0"/>
            </a:avLst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33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スケジュール通りにいかない</a:t>
            </a:r>
          </a:p>
        </p:txBody>
      </p:sp>
      <p:sp>
        <p:nvSpPr>
          <p:cNvPr id="314" name="Google Shape;314;p68"/>
          <p:cNvSpPr/>
          <p:nvPr/>
        </p:nvSpPr>
        <p:spPr>
          <a:xfrm>
            <a:off x="6163000" y="4655142"/>
            <a:ext cx="1628450" cy="900804"/>
          </a:xfrm>
          <a:prstGeom prst="wedgeRoundRectCallout">
            <a:avLst>
              <a:gd name="adj1" fmla="val -63018"/>
              <a:gd name="adj2" fmla="val -168604"/>
              <a:gd name="adj3" fmla="val 0"/>
            </a:avLst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開発でこんなできるのかという不安</a:t>
            </a:r>
          </a:p>
        </p:txBody>
      </p:sp>
      <p:sp>
        <p:nvSpPr>
          <p:cNvPr id="315" name="Google Shape;315;p68"/>
          <p:cNvSpPr/>
          <p:nvPr/>
        </p:nvSpPr>
        <p:spPr>
          <a:xfrm>
            <a:off x="7629400" y="2646212"/>
            <a:ext cx="1180000" cy="1037200"/>
          </a:xfrm>
          <a:prstGeom prst="wedgeRoundRectCallout">
            <a:avLst>
              <a:gd name="adj1" fmla="val 95714"/>
              <a:gd name="adj2" fmla="val 13678"/>
              <a:gd name="adj3" fmla="val 0"/>
            </a:avLst>
          </a:prstGeom>
          <a:solidFill>
            <a:srgbClr val="F4CC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エラーを解決</a:t>
            </a:r>
          </a:p>
        </p:txBody>
      </p:sp>
      <p:sp>
        <p:nvSpPr>
          <p:cNvPr id="316" name="Google Shape;316;p68"/>
          <p:cNvSpPr/>
          <p:nvPr/>
        </p:nvSpPr>
        <p:spPr>
          <a:xfrm>
            <a:off x="10449861" y="614243"/>
            <a:ext cx="1667241" cy="1147221"/>
          </a:xfrm>
          <a:prstGeom prst="wedgeRoundRectCallout">
            <a:avLst>
              <a:gd name="adj1" fmla="val 32617"/>
              <a:gd name="adj2" fmla="val 94606"/>
              <a:gd name="adj3" fmla="val 0"/>
            </a:avLst>
          </a:prstGeom>
          <a:solidFill>
            <a:srgbClr val="F6CAE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満足できるシステムが完成！！</a:t>
            </a:r>
          </a:p>
        </p:txBody>
      </p:sp>
      <p:sp>
        <p:nvSpPr>
          <p:cNvPr id="317" name="Google Shape;317;p68"/>
          <p:cNvSpPr txBox="1"/>
          <p:nvPr/>
        </p:nvSpPr>
        <p:spPr>
          <a:xfrm>
            <a:off x="2884067" y="161233"/>
            <a:ext cx="66392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モチベーション曲線</a:t>
            </a:r>
          </a:p>
        </p:txBody>
      </p:sp>
      <p:sp>
        <p:nvSpPr>
          <p:cNvPr id="318" name="Google Shape;318;p68"/>
          <p:cNvSpPr txBox="1"/>
          <p:nvPr/>
        </p:nvSpPr>
        <p:spPr>
          <a:xfrm>
            <a:off x="6836795" y="3818774"/>
            <a:ext cx="1180000" cy="37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開発</a:t>
            </a:r>
          </a:p>
        </p:txBody>
      </p:sp>
      <p:sp>
        <p:nvSpPr>
          <p:cNvPr id="319" name="Google Shape;319;p68"/>
          <p:cNvSpPr/>
          <p:nvPr/>
        </p:nvSpPr>
        <p:spPr>
          <a:xfrm>
            <a:off x="7795450" y="5657824"/>
            <a:ext cx="1809600" cy="1037200"/>
          </a:xfrm>
          <a:prstGeom prst="wedgeRoundRectCallout">
            <a:avLst>
              <a:gd name="adj1" fmla="val -6300"/>
              <a:gd name="adj2" fmla="val -98823"/>
              <a:gd name="adj3" fmla="val 0"/>
            </a:avLst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エラー発生！</a:t>
            </a:r>
            <a:endParaRPr kumimoji="0" lang="en-US" altLang="ja" sz="16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"/>
              <a:sym typeface="Advent Pr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エラーだらけ！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"/>
            </a:endParaRPr>
          </a:p>
        </p:txBody>
      </p:sp>
      <p:sp>
        <p:nvSpPr>
          <p:cNvPr id="320" name="Google Shape;320;p68"/>
          <p:cNvSpPr/>
          <p:nvPr/>
        </p:nvSpPr>
        <p:spPr>
          <a:xfrm>
            <a:off x="8208963" y="1329736"/>
            <a:ext cx="2093601" cy="1037200"/>
          </a:xfrm>
          <a:prstGeom prst="wedgeRoundRectCallout">
            <a:avLst>
              <a:gd name="adj1" fmla="val 70205"/>
              <a:gd name="adj2" fmla="val 141013"/>
              <a:gd name="adj3" fmla="val 0"/>
            </a:avLst>
          </a:prstGeom>
          <a:solidFill>
            <a:srgbClr val="F6CAE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みんなと協力して</a:t>
            </a:r>
            <a:endParaRPr kumimoji="0" lang="en-US" altLang="ja" sz="18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"/>
              <a:sym typeface="Advent Pr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作業は楽しい！！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"/>
            </a:endParaRPr>
          </a:p>
        </p:txBody>
      </p:sp>
      <p:sp>
        <p:nvSpPr>
          <p:cNvPr id="321" name="Google Shape;321;p68"/>
          <p:cNvSpPr/>
          <p:nvPr/>
        </p:nvSpPr>
        <p:spPr>
          <a:xfrm>
            <a:off x="10020987" y="5080944"/>
            <a:ext cx="2125246" cy="945324"/>
          </a:xfrm>
          <a:prstGeom prst="wedgeRoundRectCallout">
            <a:avLst>
              <a:gd name="adj1" fmla="val -35914"/>
              <a:gd name="adj2" fmla="val -185450"/>
              <a:gd name="adj3" fmla="val 0"/>
            </a:avLst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先生からのレビュー</a:t>
            </a:r>
            <a:endParaRPr kumimoji="0" lang="en-US" altLang="ja" sz="16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"/>
              <a:sym typeface="Advent Pr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で落ち込む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"/>
            </a:endParaRPr>
          </a:p>
        </p:txBody>
      </p:sp>
      <p:cxnSp>
        <p:nvCxnSpPr>
          <p:cNvPr id="322" name="Google Shape;322;p68"/>
          <p:cNvCxnSpPr/>
          <p:nvPr/>
        </p:nvCxnSpPr>
        <p:spPr>
          <a:xfrm flipH="1">
            <a:off x="2397517" y="4214817"/>
            <a:ext cx="2000" cy="31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68"/>
          <p:cNvSpPr/>
          <p:nvPr/>
        </p:nvSpPr>
        <p:spPr>
          <a:xfrm>
            <a:off x="45767" y="2022700"/>
            <a:ext cx="12408200" cy="3168000"/>
          </a:xfrm>
          <a:custGeom>
            <a:avLst/>
            <a:gdLst/>
            <a:ahLst/>
            <a:cxnLst/>
            <a:rect l="l" t="t" r="r" b="b"/>
            <a:pathLst>
              <a:path w="372246" h="95280" extrusionOk="0">
                <a:moveTo>
                  <a:pt x="0" y="71291"/>
                </a:moveTo>
                <a:cubicBezTo>
                  <a:pt x="4785" y="66825"/>
                  <a:pt x="13955" y="40510"/>
                  <a:pt x="28708" y="44497"/>
                </a:cubicBezTo>
                <a:cubicBezTo>
                  <a:pt x="43461" y="48484"/>
                  <a:pt x="71371" y="94178"/>
                  <a:pt x="88516" y="95215"/>
                </a:cubicBezTo>
                <a:cubicBezTo>
                  <a:pt x="105661" y="96252"/>
                  <a:pt x="120334" y="54944"/>
                  <a:pt x="131578" y="50717"/>
                </a:cubicBezTo>
                <a:cubicBezTo>
                  <a:pt x="142822" y="46491"/>
                  <a:pt x="145293" y="74082"/>
                  <a:pt x="155979" y="69856"/>
                </a:cubicBezTo>
                <a:cubicBezTo>
                  <a:pt x="166665" y="65630"/>
                  <a:pt x="181179" y="23764"/>
                  <a:pt x="195692" y="25359"/>
                </a:cubicBezTo>
                <a:cubicBezTo>
                  <a:pt x="210206" y="26954"/>
                  <a:pt x="231497" y="68899"/>
                  <a:pt x="243060" y="79425"/>
                </a:cubicBezTo>
                <a:cubicBezTo>
                  <a:pt x="254623" y="89951"/>
                  <a:pt x="259088" y="94975"/>
                  <a:pt x="265069" y="88516"/>
                </a:cubicBezTo>
                <a:cubicBezTo>
                  <a:pt x="271050" y="82057"/>
                  <a:pt x="272486" y="47050"/>
                  <a:pt x="278945" y="40670"/>
                </a:cubicBezTo>
                <a:cubicBezTo>
                  <a:pt x="285404" y="34291"/>
                  <a:pt x="288275" y="57017"/>
                  <a:pt x="303825" y="50239"/>
                </a:cubicBezTo>
                <a:cubicBezTo>
                  <a:pt x="319375" y="43461"/>
                  <a:pt x="360843" y="8373"/>
                  <a:pt x="372246" y="0"/>
                </a:cubicBezTo>
              </a:path>
            </a:pathLst>
          </a:custGeom>
          <a:noFill/>
          <a:ln w="508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Google Shape;327;p68"/>
          <p:cNvSpPr txBox="1"/>
          <p:nvPr/>
        </p:nvSpPr>
        <p:spPr>
          <a:xfrm>
            <a:off x="1740715" y="1075734"/>
            <a:ext cx="2416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 Light"/>
                <a:sym typeface="Advent Pro Light"/>
              </a:rPr>
              <a:t>近藤君のメンタル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 Light"/>
            </a:endParaRPr>
          </a:p>
        </p:txBody>
      </p:sp>
      <p:sp>
        <p:nvSpPr>
          <p:cNvPr id="326" name="Google Shape;326;p68"/>
          <p:cNvSpPr txBox="1"/>
          <p:nvPr/>
        </p:nvSpPr>
        <p:spPr>
          <a:xfrm>
            <a:off x="1698519" y="467432"/>
            <a:ext cx="22433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 Light"/>
                <a:sym typeface="Advent Pro Light"/>
              </a:rPr>
              <a:t>チームの</a:t>
            </a:r>
            <a:r>
              <a:rPr kumimoji="0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 Light"/>
                <a:sym typeface="Advent Pro Light"/>
              </a:rPr>
              <a:t>モチベーション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Advent Pro Light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1677301" y="885869"/>
            <a:ext cx="1590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 Light"/>
                <a:sym typeface="Advent Pro Light"/>
              </a:rPr>
              <a:t>構成管理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C0C610F-5797-CF48-F069-15412CC93084}"/>
              </a:ext>
            </a:extLst>
          </p:cNvPr>
          <p:cNvCxnSpPr>
            <a:cxnSpLocks/>
          </p:cNvCxnSpPr>
          <p:nvPr/>
        </p:nvCxnSpPr>
        <p:spPr>
          <a:xfrm>
            <a:off x="511188" y="1219350"/>
            <a:ext cx="972284" cy="35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5DF416A-B4DD-44FA-FAC0-F3058838BD58}"/>
              </a:ext>
            </a:extLst>
          </p:cNvPr>
          <p:cNvCxnSpPr>
            <a:cxnSpLocks/>
          </p:cNvCxnSpPr>
          <p:nvPr/>
        </p:nvCxnSpPr>
        <p:spPr>
          <a:xfrm>
            <a:off x="511188" y="689755"/>
            <a:ext cx="972284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Google Shape;307;p68"/>
          <p:cNvSpPr txBox="1"/>
          <p:nvPr/>
        </p:nvSpPr>
        <p:spPr>
          <a:xfrm>
            <a:off x="5433790" y="3870216"/>
            <a:ext cx="1180000" cy="42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Advent Pro"/>
                <a:sym typeface="Advent Pro"/>
              </a:rPr>
              <a:t>内部設計</a:t>
            </a:r>
          </a:p>
        </p:txBody>
      </p:sp>
    </p:spTree>
    <p:extLst>
      <p:ext uri="{BB962C8B-B14F-4D97-AF65-F5344CB8AC3E}">
        <p14:creationId xmlns:p14="http://schemas.microsoft.com/office/powerpoint/2010/main" val="247775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69"/>
          <p:cNvCxnSpPr>
            <a:cxnSpLocks/>
          </p:cNvCxnSpPr>
          <p:nvPr/>
        </p:nvCxnSpPr>
        <p:spPr>
          <a:xfrm rot="10800000" flipV="1">
            <a:off x="2861491" y="2871354"/>
            <a:ext cx="1384173" cy="87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69"/>
          <p:cNvCxnSpPr>
            <a:cxnSpLocks/>
          </p:cNvCxnSpPr>
          <p:nvPr/>
        </p:nvCxnSpPr>
        <p:spPr>
          <a:xfrm flipV="1">
            <a:off x="5247157" y="5073007"/>
            <a:ext cx="508000" cy="8"/>
          </a:xfrm>
          <a:prstGeom prst="bentConnector3">
            <a:avLst>
              <a:gd name="adj1" fmla="val 10884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69"/>
          <p:cNvSpPr txBox="1">
            <a:spLocks noGrp="1"/>
          </p:cNvSpPr>
          <p:nvPr>
            <p:ph type="title"/>
          </p:nvPr>
        </p:nvSpPr>
        <p:spPr>
          <a:xfrm>
            <a:off x="499930" y="432123"/>
            <a:ext cx="5164251" cy="118873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ja-JP" altLang="en-US" sz="4800" b="1" dirty="0">
              <a:solidFill>
                <a:schemeClr val="tx2">
                  <a:lumMod val="1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buSzPts val="1100"/>
            </a:pPr>
            <a:r>
              <a:rPr lang="ja-JP" altLang="en-US" sz="4800" b="1" dirty="0">
                <a:solidFill>
                  <a:schemeClr val="tx2">
                    <a:lumMod val="1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円滑なチーム活動</a:t>
            </a:r>
          </a:p>
          <a:p>
            <a:endParaRPr lang="ja-JP" altLang="en-US" sz="4800" b="1" dirty="0">
              <a:solidFill>
                <a:schemeClr val="tx2">
                  <a:lumMod val="1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5" name="Google Shape;335;p69"/>
          <p:cNvSpPr txBox="1"/>
          <p:nvPr/>
        </p:nvSpPr>
        <p:spPr>
          <a:xfrm>
            <a:off x="5955404" y="2231163"/>
            <a:ext cx="1691577" cy="1123690"/>
          </a:xfrm>
          <a:prstGeom prst="rect">
            <a:avLst/>
          </a:prstGeom>
          <a:solidFill>
            <a:srgbClr val="9EABC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議事録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sp>
        <p:nvSpPr>
          <p:cNvPr id="336" name="Google Shape;336;p69"/>
          <p:cNvSpPr txBox="1"/>
          <p:nvPr/>
        </p:nvSpPr>
        <p:spPr>
          <a:xfrm>
            <a:off x="8144483" y="2192316"/>
            <a:ext cx="3357420" cy="1046645"/>
          </a:xfrm>
          <a:prstGeom prst="rect">
            <a:avLst/>
          </a:prstGeom>
          <a:solidFill>
            <a:srgbClr val="9EABC5">
              <a:alpha val="250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リアル</a:t>
            </a: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タイムの共有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</p:txBody>
      </p:sp>
      <p:sp>
        <p:nvSpPr>
          <p:cNvPr id="337" name="Google Shape;337;p69"/>
          <p:cNvSpPr/>
          <p:nvPr/>
        </p:nvSpPr>
        <p:spPr>
          <a:xfrm>
            <a:off x="4143832" y="2302645"/>
            <a:ext cx="1384173" cy="13597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" sz="36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01</a:t>
            </a:r>
            <a:endParaRPr kumimoji="0" sz="36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grpSp>
        <p:nvGrpSpPr>
          <p:cNvPr id="338" name="Google Shape;338;p69"/>
          <p:cNvGrpSpPr/>
          <p:nvPr/>
        </p:nvGrpSpPr>
        <p:grpSpPr>
          <a:xfrm>
            <a:off x="349777" y="3296214"/>
            <a:ext cx="3214800" cy="3332100"/>
            <a:chOff x="457200" y="2233200"/>
            <a:chExt cx="2411100" cy="2499075"/>
          </a:xfrm>
        </p:grpSpPr>
        <p:grpSp>
          <p:nvGrpSpPr>
            <p:cNvPr id="339" name="Google Shape;339;p69"/>
            <p:cNvGrpSpPr/>
            <p:nvPr/>
          </p:nvGrpSpPr>
          <p:grpSpPr>
            <a:xfrm>
              <a:off x="457200" y="2233200"/>
              <a:ext cx="2411100" cy="2499075"/>
              <a:chOff x="1904825" y="2233200"/>
              <a:chExt cx="2411100" cy="2499075"/>
            </a:xfrm>
          </p:grpSpPr>
          <p:grpSp>
            <p:nvGrpSpPr>
              <p:cNvPr id="340" name="Google Shape;340;p69"/>
              <p:cNvGrpSpPr/>
              <p:nvPr/>
            </p:nvGrpSpPr>
            <p:grpSpPr>
              <a:xfrm>
                <a:off x="2139645" y="2233200"/>
                <a:ext cx="1941464" cy="2498909"/>
                <a:chOff x="1774925" y="238125"/>
                <a:chExt cx="4070125" cy="5238750"/>
              </a:xfrm>
            </p:grpSpPr>
            <p:sp>
              <p:nvSpPr>
                <p:cNvPr id="341" name="Google Shape;341;p69"/>
                <p:cNvSpPr/>
                <p:nvPr/>
              </p:nvSpPr>
              <p:spPr>
                <a:xfrm>
                  <a:off x="4945675" y="2260425"/>
                  <a:ext cx="50725" cy="5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2030" extrusionOk="0">
                      <a:moveTo>
                        <a:pt x="1009" y="1"/>
                      </a:moveTo>
                      <a:lnTo>
                        <a:pt x="908" y="12"/>
                      </a:lnTo>
                      <a:lnTo>
                        <a:pt x="807" y="23"/>
                      </a:lnTo>
                      <a:lnTo>
                        <a:pt x="706" y="46"/>
                      </a:lnTo>
                      <a:lnTo>
                        <a:pt x="617" y="90"/>
                      </a:lnTo>
                      <a:lnTo>
                        <a:pt x="527" y="124"/>
                      </a:lnTo>
                      <a:lnTo>
                        <a:pt x="449" y="180"/>
                      </a:lnTo>
                      <a:lnTo>
                        <a:pt x="370" y="236"/>
                      </a:lnTo>
                      <a:lnTo>
                        <a:pt x="292" y="303"/>
                      </a:lnTo>
                      <a:lnTo>
                        <a:pt x="236" y="371"/>
                      </a:lnTo>
                      <a:lnTo>
                        <a:pt x="168" y="449"/>
                      </a:lnTo>
                      <a:lnTo>
                        <a:pt x="124" y="539"/>
                      </a:lnTo>
                      <a:lnTo>
                        <a:pt x="79" y="628"/>
                      </a:lnTo>
                      <a:lnTo>
                        <a:pt x="45" y="718"/>
                      </a:lnTo>
                      <a:lnTo>
                        <a:pt x="23" y="819"/>
                      </a:lnTo>
                      <a:lnTo>
                        <a:pt x="0" y="920"/>
                      </a:lnTo>
                      <a:lnTo>
                        <a:pt x="0" y="1021"/>
                      </a:lnTo>
                      <a:lnTo>
                        <a:pt x="0" y="1121"/>
                      </a:lnTo>
                      <a:lnTo>
                        <a:pt x="23" y="1222"/>
                      </a:lnTo>
                      <a:lnTo>
                        <a:pt x="45" y="1323"/>
                      </a:lnTo>
                      <a:lnTo>
                        <a:pt x="79" y="1413"/>
                      </a:lnTo>
                      <a:lnTo>
                        <a:pt x="124" y="1502"/>
                      </a:lnTo>
                      <a:lnTo>
                        <a:pt x="168" y="1581"/>
                      </a:lnTo>
                      <a:lnTo>
                        <a:pt x="236" y="1659"/>
                      </a:lnTo>
                      <a:lnTo>
                        <a:pt x="292" y="1738"/>
                      </a:lnTo>
                      <a:lnTo>
                        <a:pt x="370" y="1794"/>
                      </a:lnTo>
                      <a:lnTo>
                        <a:pt x="449" y="1861"/>
                      </a:lnTo>
                      <a:lnTo>
                        <a:pt x="527" y="1906"/>
                      </a:lnTo>
                      <a:lnTo>
                        <a:pt x="617" y="1951"/>
                      </a:lnTo>
                      <a:lnTo>
                        <a:pt x="706" y="1984"/>
                      </a:lnTo>
                      <a:lnTo>
                        <a:pt x="807" y="2007"/>
                      </a:lnTo>
                      <a:lnTo>
                        <a:pt x="908" y="2029"/>
                      </a:lnTo>
                      <a:lnTo>
                        <a:pt x="1121" y="2029"/>
                      </a:lnTo>
                      <a:lnTo>
                        <a:pt x="1222" y="2007"/>
                      </a:lnTo>
                      <a:lnTo>
                        <a:pt x="1312" y="1984"/>
                      </a:lnTo>
                      <a:lnTo>
                        <a:pt x="1412" y="1951"/>
                      </a:lnTo>
                      <a:lnTo>
                        <a:pt x="1491" y="1906"/>
                      </a:lnTo>
                      <a:lnTo>
                        <a:pt x="1581" y="1861"/>
                      </a:lnTo>
                      <a:lnTo>
                        <a:pt x="1659" y="1794"/>
                      </a:lnTo>
                      <a:lnTo>
                        <a:pt x="1726" y="1738"/>
                      </a:lnTo>
                      <a:lnTo>
                        <a:pt x="1793" y="1659"/>
                      </a:lnTo>
                      <a:lnTo>
                        <a:pt x="1850" y="1581"/>
                      </a:lnTo>
                      <a:lnTo>
                        <a:pt x="1906" y="1502"/>
                      </a:lnTo>
                      <a:lnTo>
                        <a:pt x="1950" y="1413"/>
                      </a:lnTo>
                      <a:lnTo>
                        <a:pt x="1984" y="1323"/>
                      </a:lnTo>
                      <a:lnTo>
                        <a:pt x="2006" y="1222"/>
                      </a:lnTo>
                      <a:lnTo>
                        <a:pt x="2018" y="1121"/>
                      </a:lnTo>
                      <a:lnTo>
                        <a:pt x="2029" y="1021"/>
                      </a:lnTo>
                      <a:lnTo>
                        <a:pt x="2018" y="920"/>
                      </a:lnTo>
                      <a:lnTo>
                        <a:pt x="2006" y="819"/>
                      </a:lnTo>
                      <a:lnTo>
                        <a:pt x="1984" y="718"/>
                      </a:lnTo>
                      <a:lnTo>
                        <a:pt x="1950" y="628"/>
                      </a:lnTo>
                      <a:lnTo>
                        <a:pt x="1906" y="539"/>
                      </a:lnTo>
                      <a:lnTo>
                        <a:pt x="1850" y="449"/>
                      </a:lnTo>
                      <a:lnTo>
                        <a:pt x="1793" y="371"/>
                      </a:lnTo>
                      <a:lnTo>
                        <a:pt x="1726" y="303"/>
                      </a:lnTo>
                      <a:lnTo>
                        <a:pt x="1659" y="236"/>
                      </a:lnTo>
                      <a:lnTo>
                        <a:pt x="1581" y="180"/>
                      </a:lnTo>
                      <a:lnTo>
                        <a:pt x="1491" y="124"/>
                      </a:lnTo>
                      <a:lnTo>
                        <a:pt x="1412" y="90"/>
                      </a:lnTo>
                      <a:lnTo>
                        <a:pt x="1312" y="46"/>
                      </a:lnTo>
                      <a:lnTo>
                        <a:pt x="1222" y="23"/>
                      </a:lnTo>
                      <a:lnTo>
                        <a:pt x="1121" y="12"/>
                      </a:lnTo>
                      <a:lnTo>
                        <a:pt x="100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2" name="Google Shape;342;p69"/>
                <p:cNvSpPr/>
                <p:nvPr/>
              </p:nvSpPr>
              <p:spPr>
                <a:xfrm>
                  <a:off x="1774925" y="423025"/>
                  <a:ext cx="4070125" cy="30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05" h="121878" extrusionOk="0">
                      <a:moveTo>
                        <a:pt x="12003" y="1"/>
                      </a:moveTo>
                      <a:lnTo>
                        <a:pt x="11689" y="12"/>
                      </a:lnTo>
                      <a:lnTo>
                        <a:pt x="11375" y="34"/>
                      </a:lnTo>
                      <a:lnTo>
                        <a:pt x="11061" y="57"/>
                      </a:lnTo>
                      <a:lnTo>
                        <a:pt x="10759" y="90"/>
                      </a:lnTo>
                      <a:lnTo>
                        <a:pt x="10445" y="135"/>
                      </a:lnTo>
                      <a:lnTo>
                        <a:pt x="10142" y="191"/>
                      </a:lnTo>
                      <a:lnTo>
                        <a:pt x="9840" y="247"/>
                      </a:lnTo>
                      <a:lnTo>
                        <a:pt x="9537" y="314"/>
                      </a:lnTo>
                      <a:lnTo>
                        <a:pt x="9246" y="382"/>
                      </a:lnTo>
                      <a:lnTo>
                        <a:pt x="8954" y="460"/>
                      </a:lnTo>
                      <a:lnTo>
                        <a:pt x="8663" y="550"/>
                      </a:lnTo>
                      <a:lnTo>
                        <a:pt x="8372" y="639"/>
                      </a:lnTo>
                      <a:lnTo>
                        <a:pt x="8092" y="740"/>
                      </a:lnTo>
                      <a:lnTo>
                        <a:pt x="7811" y="852"/>
                      </a:lnTo>
                      <a:lnTo>
                        <a:pt x="7531" y="964"/>
                      </a:lnTo>
                      <a:lnTo>
                        <a:pt x="7251" y="1088"/>
                      </a:lnTo>
                      <a:lnTo>
                        <a:pt x="6982" y="1211"/>
                      </a:lnTo>
                      <a:lnTo>
                        <a:pt x="6713" y="1346"/>
                      </a:lnTo>
                      <a:lnTo>
                        <a:pt x="6455" y="1480"/>
                      </a:lnTo>
                      <a:lnTo>
                        <a:pt x="6198" y="1626"/>
                      </a:lnTo>
                      <a:lnTo>
                        <a:pt x="5940" y="1783"/>
                      </a:lnTo>
                      <a:lnTo>
                        <a:pt x="5682" y="1939"/>
                      </a:lnTo>
                      <a:lnTo>
                        <a:pt x="5435" y="2096"/>
                      </a:lnTo>
                      <a:lnTo>
                        <a:pt x="5189" y="2265"/>
                      </a:lnTo>
                      <a:lnTo>
                        <a:pt x="4954" y="2444"/>
                      </a:lnTo>
                      <a:lnTo>
                        <a:pt x="4718" y="2623"/>
                      </a:lnTo>
                      <a:lnTo>
                        <a:pt x="4483" y="2814"/>
                      </a:lnTo>
                      <a:lnTo>
                        <a:pt x="4259" y="3004"/>
                      </a:lnTo>
                      <a:lnTo>
                        <a:pt x="4046" y="3195"/>
                      </a:lnTo>
                      <a:lnTo>
                        <a:pt x="3822" y="3396"/>
                      </a:lnTo>
                      <a:lnTo>
                        <a:pt x="3609" y="3598"/>
                      </a:lnTo>
                      <a:lnTo>
                        <a:pt x="3407" y="3811"/>
                      </a:lnTo>
                      <a:lnTo>
                        <a:pt x="3205" y="4035"/>
                      </a:lnTo>
                      <a:lnTo>
                        <a:pt x="3003" y="4248"/>
                      </a:lnTo>
                      <a:lnTo>
                        <a:pt x="2813" y="4484"/>
                      </a:lnTo>
                      <a:lnTo>
                        <a:pt x="2634" y="4708"/>
                      </a:lnTo>
                      <a:lnTo>
                        <a:pt x="2454" y="4943"/>
                      </a:lnTo>
                      <a:lnTo>
                        <a:pt x="2275" y="5178"/>
                      </a:lnTo>
                      <a:lnTo>
                        <a:pt x="2107" y="5425"/>
                      </a:lnTo>
                      <a:lnTo>
                        <a:pt x="1950" y="5671"/>
                      </a:lnTo>
                      <a:lnTo>
                        <a:pt x="1793" y="5929"/>
                      </a:lnTo>
                      <a:lnTo>
                        <a:pt x="1636" y="6187"/>
                      </a:lnTo>
                      <a:lnTo>
                        <a:pt x="1491" y="6445"/>
                      </a:lnTo>
                      <a:lnTo>
                        <a:pt x="1356" y="6703"/>
                      </a:lnTo>
                      <a:lnTo>
                        <a:pt x="1222" y="6971"/>
                      </a:lnTo>
                      <a:lnTo>
                        <a:pt x="1098" y="7240"/>
                      </a:lnTo>
                      <a:lnTo>
                        <a:pt x="975" y="7521"/>
                      </a:lnTo>
                      <a:lnTo>
                        <a:pt x="863" y="7801"/>
                      </a:lnTo>
                      <a:lnTo>
                        <a:pt x="751" y="8081"/>
                      </a:lnTo>
                      <a:lnTo>
                        <a:pt x="650" y="8361"/>
                      </a:lnTo>
                      <a:lnTo>
                        <a:pt x="560" y="8653"/>
                      </a:lnTo>
                      <a:lnTo>
                        <a:pt x="471" y="8944"/>
                      </a:lnTo>
                      <a:lnTo>
                        <a:pt x="392" y="9235"/>
                      </a:lnTo>
                      <a:lnTo>
                        <a:pt x="325" y="9527"/>
                      </a:lnTo>
                      <a:lnTo>
                        <a:pt x="258" y="9829"/>
                      </a:lnTo>
                      <a:lnTo>
                        <a:pt x="202" y="10132"/>
                      </a:lnTo>
                      <a:lnTo>
                        <a:pt x="146" y="10434"/>
                      </a:lnTo>
                      <a:lnTo>
                        <a:pt x="101" y="10748"/>
                      </a:lnTo>
                      <a:lnTo>
                        <a:pt x="67" y="11051"/>
                      </a:lnTo>
                      <a:lnTo>
                        <a:pt x="45" y="11365"/>
                      </a:lnTo>
                      <a:lnTo>
                        <a:pt x="22" y="11678"/>
                      </a:lnTo>
                      <a:lnTo>
                        <a:pt x="11" y="11992"/>
                      </a:lnTo>
                      <a:lnTo>
                        <a:pt x="0" y="12317"/>
                      </a:lnTo>
                      <a:lnTo>
                        <a:pt x="0" y="109561"/>
                      </a:lnTo>
                      <a:lnTo>
                        <a:pt x="11" y="109875"/>
                      </a:lnTo>
                      <a:lnTo>
                        <a:pt x="22" y="110200"/>
                      </a:lnTo>
                      <a:lnTo>
                        <a:pt x="45" y="110514"/>
                      </a:lnTo>
                      <a:lnTo>
                        <a:pt x="67" y="110816"/>
                      </a:lnTo>
                      <a:lnTo>
                        <a:pt x="101" y="111130"/>
                      </a:lnTo>
                      <a:lnTo>
                        <a:pt x="146" y="111433"/>
                      </a:lnTo>
                      <a:lnTo>
                        <a:pt x="202" y="111746"/>
                      </a:lnTo>
                      <a:lnTo>
                        <a:pt x="258" y="112049"/>
                      </a:lnTo>
                      <a:lnTo>
                        <a:pt x="325" y="112340"/>
                      </a:lnTo>
                      <a:lnTo>
                        <a:pt x="392" y="112643"/>
                      </a:lnTo>
                      <a:lnTo>
                        <a:pt x="471" y="112934"/>
                      </a:lnTo>
                      <a:lnTo>
                        <a:pt x="560" y="113226"/>
                      </a:lnTo>
                      <a:lnTo>
                        <a:pt x="650" y="113517"/>
                      </a:lnTo>
                      <a:lnTo>
                        <a:pt x="751" y="113797"/>
                      </a:lnTo>
                      <a:lnTo>
                        <a:pt x="863" y="114078"/>
                      </a:lnTo>
                      <a:lnTo>
                        <a:pt x="975" y="114358"/>
                      </a:lnTo>
                      <a:lnTo>
                        <a:pt x="1098" y="114627"/>
                      </a:lnTo>
                      <a:lnTo>
                        <a:pt x="1222" y="114907"/>
                      </a:lnTo>
                      <a:lnTo>
                        <a:pt x="1356" y="115165"/>
                      </a:lnTo>
                      <a:lnTo>
                        <a:pt x="1491" y="115434"/>
                      </a:lnTo>
                      <a:lnTo>
                        <a:pt x="1636" y="115691"/>
                      </a:lnTo>
                      <a:lnTo>
                        <a:pt x="1793" y="115949"/>
                      </a:lnTo>
                      <a:lnTo>
                        <a:pt x="1950" y="116207"/>
                      </a:lnTo>
                      <a:lnTo>
                        <a:pt x="2107" y="116453"/>
                      </a:lnTo>
                      <a:lnTo>
                        <a:pt x="2275" y="116689"/>
                      </a:lnTo>
                      <a:lnTo>
                        <a:pt x="2454" y="116935"/>
                      </a:lnTo>
                      <a:lnTo>
                        <a:pt x="2634" y="117171"/>
                      </a:lnTo>
                      <a:lnTo>
                        <a:pt x="2813" y="117395"/>
                      </a:lnTo>
                      <a:lnTo>
                        <a:pt x="3003" y="117619"/>
                      </a:lnTo>
                      <a:lnTo>
                        <a:pt x="3205" y="117843"/>
                      </a:lnTo>
                      <a:lnTo>
                        <a:pt x="3407" y="118056"/>
                      </a:lnTo>
                      <a:lnTo>
                        <a:pt x="3609" y="118269"/>
                      </a:lnTo>
                      <a:lnTo>
                        <a:pt x="3822" y="118482"/>
                      </a:lnTo>
                      <a:lnTo>
                        <a:pt x="4046" y="118684"/>
                      </a:lnTo>
                      <a:lnTo>
                        <a:pt x="4259" y="118874"/>
                      </a:lnTo>
                      <a:lnTo>
                        <a:pt x="4483" y="119065"/>
                      </a:lnTo>
                      <a:lnTo>
                        <a:pt x="4718" y="119255"/>
                      </a:lnTo>
                      <a:lnTo>
                        <a:pt x="4954" y="119435"/>
                      </a:lnTo>
                      <a:lnTo>
                        <a:pt x="5189" y="119603"/>
                      </a:lnTo>
                      <a:lnTo>
                        <a:pt x="5435" y="119782"/>
                      </a:lnTo>
                      <a:lnTo>
                        <a:pt x="5682" y="119939"/>
                      </a:lnTo>
                      <a:lnTo>
                        <a:pt x="5940" y="120096"/>
                      </a:lnTo>
                      <a:lnTo>
                        <a:pt x="6198" y="120253"/>
                      </a:lnTo>
                      <a:lnTo>
                        <a:pt x="6455" y="120398"/>
                      </a:lnTo>
                      <a:lnTo>
                        <a:pt x="6713" y="120533"/>
                      </a:lnTo>
                      <a:lnTo>
                        <a:pt x="6982" y="120667"/>
                      </a:lnTo>
                      <a:lnTo>
                        <a:pt x="7251" y="120791"/>
                      </a:lnTo>
                      <a:lnTo>
                        <a:pt x="7531" y="120914"/>
                      </a:lnTo>
                      <a:lnTo>
                        <a:pt x="7811" y="121026"/>
                      </a:lnTo>
                      <a:lnTo>
                        <a:pt x="8092" y="121138"/>
                      </a:lnTo>
                      <a:lnTo>
                        <a:pt x="8372" y="121228"/>
                      </a:lnTo>
                      <a:lnTo>
                        <a:pt x="8663" y="121329"/>
                      </a:lnTo>
                      <a:lnTo>
                        <a:pt x="8954" y="121418"/>
                      </a:lnTo>
                      <a:lnTo>
                        <a:pt x="9246" y="121497"/>
                      </a:lnTo>
                      <a:lnTo>
                        <a:pt x="9537" y="121564"/>
                      </a:lnTo>
                      <a:lnTo>
                        <a:pt x="9840" y="121631"/>
                      </a:lnTo>
                      <a:lnTo>
                        <a:pt x="10142" y="121687"/>
                      </a:lnTo>
                      <a:lnTo>
                        <a:pt x="10445" y="121743"/>
                      </a:lnTo>
                      <a:lnTo>
                        <a:pt x="10759" y="121777"/>
                      </a:lnTo>
                      <a:lnTo>
                        <a:pt x="11061" y="121822"/>
                      </a:lnTo>
                      <a:lnTo>
                        <a:pt x="11375" y="121844"/>
                      </a:lnTo>
                      <a:lnTo>
                        <a:pt x="11689" y="121866"/>
                      </a:lnTo>
                      <a:lnTo>
                        <a:pt x="12003" y="121878"/>
                      </a:lnTo>
                      <a:lnTo>
                        <a:pt x="150802" y="121878"/>
                      </a:lnTo>
                      <a:lnTo>
                        <a:pt x="151116" y="121866"/>
                      </a:lnTo>
                      <a:lnTo>
                        <a:pt x="151430" y="121844"/>
                      </a:lnTo>
                      <a:lnTo>
                        <a:pt x="151744" y="121822"/>
                      </a:lnTo>
                      <a:lnTo>
                        <a:pt x="152057" y="121777"/>
                      </a:lnTo>
                      <a:lnTo>
                        <a:pt x="152360" y="121743"/>
                      </a:lnTo>
                      <a:lnTo>
                        <a:pt x="152663" y="121687"/>
                      </a:lnTo>
                      <a:lnTo>
                        <a:pt x="152965" y="121631"/>
                      </a:lnTo>
                      <a:lnTo>
                        <a:pt x="153268" y="121564"/>
                      </a:lnTo>
                      <a:lnTo>
                        <a:pt x="153559" y="121497"/>
                      </a:lnTo>
                      <a:lnTo>
                        <a:pt x="153862" y="121418"/>
                      </a:lnTo>
                      <a:lnTo>
                        <a:pt x="154142" y="121329"/>
                      </a:lnTo>
                      <a:lnTo>
                        <a:pt x="154433" y="121228"/>
                      </a:lnTo>
                      <a:lnTo>
                        <a:pt x="154725" y="121138"/>
                      </a:lnTo>
                      <a:lnTo>
                        <a:pt x="155005" y="121026"/>
                      </a:lnTo>
                      <a:lnTo>
                        <a:pt x="155274" y="120914"/>
                      </a:lnTo>
                      <a:lnTo>
                        <a:pt x="155554" y="120791"/>
                      </a:lnTo>
                      <a:lnTo>
                        <a:pt x="155823" y="120667"/>
                      </a:lnTo>
                      <a:lnTo>
                        <a:pt x="156092" y="120533"/>
                      </a:lnTo>
                      <a:lnTo>
                        <a:pt x="156361" y="120398"/>
                      </a:lnTo>
                      <a:lnTo>
                        <a:pt x="156619" y="120253"/>
                      </a:lnTo>
                      <a:lnTo>
                        <a:pt x="156876" y="120096"/>
                      </a:lnTo>
                      <a:lnTo>
                        <a:pt x="157123" y="119939"/>
                      </a:lnTo>
                      <a:lnTo>
                        <a:pt x="157370" y="119782"/>
                      </a:lnTo>
                      <a:lnTo>
                        <a:pt x="157616" y="119603"/>
                      </a:lnTo>
                      <a:lnTo>
                        <a:pt x="157851" y="119435"/>
                      </a:lnTo>
                      <a:lnTo>
                        <a:pt x="158087" y="119255"/>
                      </a:lnTo>
                      <a:lnTo>
                        <a:pt x="158322" y="119065"/>
                      </a:lnTo>
                      <a:lnTo>
                        <a:pt x="158546" y="118874"/>
                      </a:lnTo>
                      <a:lnTo>
                        <a:pt x="158770" y="118684"/>
                      </a:lnTo>
                      <a:lnTo>
                        <a:pt x="158983" y="118482"/>
                      </a:lnTo>
                      <a:lnTo>
                        <a:pt x="159196" y="118269"/>
                      </a:lnTo>
                      <a:lnTo>
                        <a:pt x="159398" y="118056"/>
                      </a:lnTo>
                      <a:lnTo>
                        <a:pt x="159600" y="117843"/>
                      </a:lnTo>
                      <a:lnTo>
                        <a:pt x="159802" y="117619"/>
                      </a:lnTo>
                      <a:lnTo>
                        <a:pt x="159992" y="117395"/>
                      </a:lnTo>
                      <a:lnTo>
                        <a:pt x="160171" y="117171"/>
                      </a:lnTo>
                      <a:lnTo>
                        <a:pt x="160351" y="116935"/>
                      </a:lnTo>
                      <a:lnTo>
                        <a:pt x="160530" y="116689"/>
                      </a:lnTo>
                      <a:lnTo>
                        <a:pt x="160698" y="116453"/>
                      </a:lnTo>
                      <a:lnTo>
                        <a:pt x="160866" y="116207"/>
                      </a:lnTo>
                      <a:lnTo>
                        <a:pt x="161023" y="115949"/>
                      </a:lnTo>
                      <a:lnTo>
                        <a:pt x="161169" y="115691"/>
                      </a:lnTo>
                      <a:lnTo>
                        <a:pt x="161314" y="115434"/>
                      </a:lnTo>
                      <a:lnTo>
                        <a:pt x="161460" y="115165"/>
                      </a:lnTo>
                      <a:lnTo>
                        <a:pt x="161583" y="114907"/>
                      </a:lnTo>
                      <a:lnTo>
                        <a:pt x="161718" y="114627"/>
                      </a:lnTo>
                      <a:lnTo>
                        <a:pt x="161830" y="114358"/>
                      </a:lnTo>
                      <a:lnTo>
                        <a:pt x="161953" y="114078"/>
                      </a:lnTo>
                      <a:lnTo>
                        <a:pt x="162054" y="113797"/>
                      </a:lnTo>
                      <a:lnTo>
                        <a:pt x="162155" y="113517"/>
                      </a:lnTo>
                      <a:lnTo>
                        <a:pt x="162245" y="113226"/>
                      </a:lnTo>
                      <a:lnTo>
                        <a:pt x="162334" y="112934"/>
                      </a:lnTo>
                      <a:lnTo>
                        <a:pt x="162413" y="112643"/>
                      </a:lnTo>
                      <a:lnTo>
                        <a:pt x="162491" y="112340"/>
                      </a:lnTo>
                      <a:lnTo>
                        <a:pt x="162547" y="112049"/>
                      </a:lnTo>
                      <a:lnTo>
                        <a:pt x="162614" y="111746"/>
                      </a:lnTo>
                      <a:lnTo>
                        <a:pt x="162659" y="111433"/>
                      </a:lnTo>
                      <a:lnTo>
                        <a:pt x="162704" y="111130"/>
                      </a:lnTo>
                      <a:lnTo>
                        <a:pt x="162738" y="110816"/>
                      </a:lnTo>
                      <a:lnTo>
                        <a:pt x="162771" y="110514"/>
                      </a:lnTo>
                      <a:lnTo>
                        <a:pt x="162783" y="110200"/>
                      </a:lnTo>
                      <a:lnTo>
                        <a:pt x="162794" y="109875"/>
                      </a:lnTo>
                      <a:lnTo>
                        <a:pt x="162805" y="109561"/>
                      </a:lnTo>
                      <a:lnTo>
                        <a:pt x="162805" y="12317"/>
                      </a:lnTo>
                      <a:lnTo>
                        <a:pt x="162794" y="11992"/>
                      </a:lnTo>
                      <a:lnTo>
                        <a:pt x="162783" y="11678"/>
                      </a:lnTo>
                      <a:lnTo>
                        <a:pt x="162771" y="11365"/>
                      </a:lnTo>
                      <a:lnTo>
                        <a:pt x="162738" y="11051"/>
                      </a:lnTo>
                      <a:lnTo>
                        <a:pt x="162704" y="10748"/>
                      </a:lnTo>
                      <a:lnTo>
                        <a:pt x="162659" y="10434"/>
                      </a:lnTo>
                      <a:lnTo>
                        <a:pt x="162614" y="10132"/>
                      </a:lnTo>
                      <a:lnTo>
                        <a:pt x="162547" y="9829"/>
                      </a:lnTo>
                      <a:lnTo>
                        <a:pt x="162491" y="9527"/>
                      </a:lnTo>
                      <a:lnTo>
                        <a:pt x="162413" y="9235"/>
                      </a:lnTo>
                      <a:lnTo>
                        <a:pt x="162334" y="8944"/>
                      </a:lnTo>
                      <a:lnTo>
                        <a:pt x="162245" y="8653"/>
                      </a:lnTo>
                      <a:lnTo>
                        <a:pt x="162155" y="8361"/>
                      </a:lnTo>
                      <a:lnTo>
                        <a:pt x="162054" y="8081"/>
                      </a:lnTo>
                      <a:lnTo>
                        <a:pt x="161953" y="7801"/>
                      </a:lnTo>
                      <a:lnTo>
                        <a:pt x="161830" y="7521"/>
                      </a:lnTo>
                      <a:lnTo>
                        <a:pt x="161718" y="7240"/>
                      </a:lnTo>
                      <a:lnTo>
                        <a:pt x="161583" y="6971"/>
                      </a:lnTo>
                      <a:lnTo>
                        <a:pt x="161460" y="6703"/>
                      </a:lnTo>
                      <a:lnTo>
                        <a:pt x="161314" y="6445"/>
                      </a:lnTo>
                      <a:lnTo>
                        <a:pt x="161169" y="6187"/>
                      </a:lnTo>
                      <a:lnTo>
                        <a:pt x="161023" y="5929"/>
                      </a:lnTo>
                      <a:lnTo>
                        <a:pt x="160866" y="5671"/>
                      </a:lnTo>
                      <a:lnTo>
                        <a:pt x="160698" y="5425"/>
                      </a:lnTo>
                      <a:lnTo>
                        <a:pt x="160530" y="5178"/>
                      </a:lnTo>
                      <a:lnTo>
                        <a:pt x="160351" y="4943"/>
                      </a:lnTo>
                      <a:lnTo>
                        <a:pt x="160171" y="4708"/>
                      </a:lnTo>
                      <a:lnTo>
                        <a:pt x="159992" y="4484"/>
                      </a:lnTo>
                      <a:lnTo>
                        <a:pt x="159802" y="4248"/>
                      </a:lnTo>
                      <a:lnTo>
                        <a:pt x="159600" y="4035"/>
                      </a:lnTo>
                      <a:lnTo>
                        <a:pt x="159398" y="3811"/>
                      </a:lnTo>
                      <a:lnTo>
                        <a:pt x="159196" y="3598"/>
                      </a:lnTo>
                      <a:lnTo>
                        <a:pt x="158983" y="3396"/>
                      </a:lnTo>
                      <a:lnTo>
                        <a:pt x="158770" y="3195"/>
                      </a:lnTo>
                      <a:lnTo>
                        <a:pt x="158546" y="3004"/>
                      </a:lnTo>
                      <a:lnTo>
                        <a:pt x="158322" y="2814"/>
                      </a:lnTo>
                      <a:lnTo>
                        <a:pt x="158087" y="2623"/>
                      </a:lnTo>
                      <a:lnTo>
                        <a:pt x="157851" y="2444"/>
                      </a:lnTo>
                      <a:lnTo>
                        <a:pt x="157616" y="2265"/>
                      </a:lnTo>
                      <a:lnTo>
                        <a:pt x="157370" y="2096"/>
                      </a:lnTo>
                      <a:lnTo>
                        <a:pt x="157123" y="1939"/>
                      </a:lnTo>
                      <a:lnTo>
                        <a:pt x="156876" y="1783"/>
                      </a:lnTo>
                      <a:lnTo>
                        <a:pt x="156619" y="1626"/>
                      </a:lnTo>
                      <a:lnTo>
                        <a:pt x="156361" y="1480"/>
                      </a:lnTo>
                      <a:lnTo>
                        <a:pt x="156092" y="1346"/>
                      </a:lnTo>
                      <a:lnTo>
                        <a:pt x="155823" y="1211"/>
                      </a:lnTo>
                      <a:lnTo>
                        <a:pt x="155554" y="1088"/>
                      </a:lnTo>
                      <a:lnTo>
                        <a:pt x="155274" y="964"/>
                      </a:lnTo>
                      <a:lnTo>
                        <a:pt x="155005" y="852"/>
                      </a:lnTo>
                      <a:lnTo>
                        <a:pt x="154725" y="740"/>
                      </a:lnTo>
                      <a:lnTo>
                        <a:pt x="154433" y="639"/>
                      </a:lnTo>
                      <a:lnTo>
                        <a:pt x="154142" y="550"/>
                      </a:lnTo>
                      <a:lnTo>
                        <a:pt x="153862" y="460"/>
                      </a:lnTo>
                      <a:lnTo>
                        <a:pt x="153559" y="382"/>
                      </a:lnTo>
                      <a:lnTo>
                        <a:pt x="153268" y="314"/>
                      </a:lnTo>
                      <a:lnTo>
                        <a:pt x="152965" y="247"/>
                      </a:lnTo>
                      <a:lnTo>
                        <a:pt x="152663" y="191"/>
                      </a:lnTo>
                      <a:lnTo>
                        <a:pt x="152360" y="135"/>
                      </a:lnTo>
                      <a:lnTo>
                        <a:pt x="152057" y="90"/>
                      </a:lnTo>
                      <a:lnTo>
                        <a:pt x="151744" y="57"/>
                      </a:lnTo>
                      <a:lnTo>
                        <a:pt x="151430" y="34"/>
                      </a:lnTo>
                      <a:lnTo>
                        <a:pt x="151116" y="12"/>
                      </a:lnTo>
                      <a:lnTo>
                        <a:pt x="15080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3" name="Google Shape;343;p69"/>
                <p:cNvSpPr/>
                <p:nvPr/>
              </p:nvSpPr>
              <p:spPr>
                <a:xfrm>
                  <a:off x="2091225" y="902125"/>
                  <a:ext cx="2579325" cy="8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73" h="3363" extrusionOk="0">
                      <a:moveTo>
                        <a:pt x="1" y="1"/>
                      </a:moveTo>
                      <a:lnTo>
                        <a:pt x="1" y="3363"/>
                      </a:lnTo>
                      <a:lnTo>
                        <a:pt x="103173" y="3363"/>
                      </a:lnTo>
                      <a:lnTo>
                        <a:pt x="10317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4" name="Google Shape;344;p69"/>
                <p:cNvSpPr/>
                <p:nvPr/>
              </p:nvSpPr>
              <p:spPr>
                <a:xfrm>
                  <a:off x="2091225" y="1570350"/>
                  <a:ext cx="2579325" cy="8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73" h="3374" extrusionOk="0">
                      <a:moveTo>
                        <a:pt x="1" y="1"/>
                      </a:moveTo>
                      <a:lnTo>
                        <a:pt x="1" y="3374"/>
                      </a:lnTo>
                      <a:lnTo>
                        <a:pt x="103173" y="3374"/>
                      </a:lnTo>
                      <a:lnTo>
                        <a:pt x="10317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5" name="Google Shape;345;p69"/>
                <p:cNvSpPr/>
                <p:nvPr/>
              </p:nvSpPr>
              <p:spPr>
                <a:xfrm>
                  <a:off x="2091225" y="2238850"/>
                  <a:ext cx="2579325" cy="8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73" h="3363" extrusionOk="0">
                      <a:moveTo>
                        <a:pt x="1" y="1"/>
                      </a:moveTo>
                      <a:lnTo>
                        <a:pt x="1" y="3363"/>
                      </a:lnTo>
                      <a:lnTo>
                        <a:pt x="103173" y="3363"/>
                      </a:lnTo>
                      <a:lnTo>
                        <a:pt x="10317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6" name="Google Shape;346;p69"/>
                <p:cNvSpPr/>
                <p:nvPr/>
              </p:nvSpPr>
              <p:spPr>
                <a:xfrm>
                  <a:off x="2091225" y="2907075"/>
                  <a:ext cx="2579325" cy="8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73" h="3374" extrusionOk="0">
                      <a:moveTo>
                        <a:pt x="1" y="1"/>
                      </a:moveTo>
                      <a:lnTo>
                        <a:pt x="1" y="3374"/>
                      </a:lnTo>
                      <a:lnTo>
                        <a:pt x="103173" y="3374"/>
                      </a:lnTo>
                      <a:lnTo>
                        <a:pt x="10317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7" name="Google Shape;347;p69"/>
                <p:cNvSpPr/>
                <p:nvPr/>
              </p:nvSpPr>
              <p:spPr>
                <a:xfrm>
                  <a:off x="4884875" y="739075"/>
                  <a:ext cx="402075" cy="4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3" h="16083" extrusionOk="0">
                      <a:moveTo>
                        <a:pt x="2612" y="0"/>
                      </a:moveTo>
                      <a:lnTo>
                        <a:pt x="2466" y="11"/>
                      </a:lnTo>
                      <a:lnTo>
                        <a:pt x="2331" y="34"/>
                      </a:lnTo>
                      <a:lnTo>
                        <a:pt x="2197" y="56"/>
                      </a:lnTo>
                      <a:lnTo>
                        <a:pt x="2063" y="79"/>
                      </a:lnTo>
                      <a:lnTo>
                        <a:pt x="1928" y="124"/>
                      </a:lnTo>
                      <a:lnTo>
                        <a:pt x="1681" y="213"/>
                      </a:lnTo>
                      <a:lnTo>
                        <a:pt x="1435" y="325"/>
                      </a:lnTo>
                      <a:lnTo>
                        <a:pt x="1211" y="471"/>
                      </a:lnTo>
                      <a:lnTo>
                        <a:pt x="998" y="628"/>
                      </a:lnTo>
                      <a:lnTo>
                        <a:pt x="807" y="807"/>
                      </a:lnTo>
                      <a:lnTo>
                        <a:pt x="628" y="998"/>
                      </a:lnTo>
                      <a:lnTo>
                        <a:pt x="471" y="1211"/>
                      </a:lnTo>
                      <a:lnTo>
                        <a:pt x="325" y="1435"/>
                      </a:lnTo>
                      <a:lnTo>
                        <a:pt x="213" y="1681"/>
                      </a:lnTo>
                      <a:lnTo>
                        <a:pt x="124" y="1928"/>
                      </a:lnTo>
                      <a:lnTo>
                        <a:pt x="79" y="2062"/>
                      </a:lnTo>
                      <a:lnTo>
                        <a:pt x="56" y="2197"/>
                      </a:lnTo>
                      <a:lnTo>
                        <a:pt x="34" y="2331"/>
                      </a:lnTo>
                      <a:lnTo>
                        <a:pt x="12" y="2466"/>
                      </a:lnTo>
                      <a:lnTo>
                        <a:pt x="0" y="2612"/>
                      </a:lnTo>
                      <a:lnTo>
                        <a:pt x="0" y="2746"/>
                      </a:lnTo>
                      <a:lnTo>
                        <a:pt x="0" y="13337"/>
                      </a:lnTo>
                      <a:lnTo>
                        <a:pt x="0" y="13471"/>
                      </a:lnTo>
                      <a:lnTo>
                        <a:pt x="12" y="13617"/>
                      </a:lnTo>
                      <a:lnTo>
                        <a:pt x="34" y="13751"/>
                      </a:lnTo>
                      <a:lnTo>
                        <a:pt x="56" y="13886"/>
                      </a:lnTo>
                      <a:lnTo>
                        <a:pt x="79" y="14020"/>
                      </a:lnTo>
                      <a:lnTo>
                        <a:pt x="124" y="14155"/>
                      </a:lnTo>
                      <a:lnTo>
                        <a:pt x="213" y="14401"/>
                      </a:lnTo>
                      <a:lnTo>
                        <a:pt x="325" y="14648"/>
                      </a:lnTo>
                      <a:lnTo>
                        <a:pt x="471" y="14872"/>
                      </a:lnTo>
                      <a:lnTo>
                        <a:pt x="628" y="15085"/>
                      </a:lnTo>
                      <a:lnTo>
                        <a:pt x="807" y="15276"/>
                      </a:lnTo>
                      <a:lnTo>
                        <a:pt x="998" y="15455"/>
                      </a:lnTo>
                      <a:lnTo>
                        <a:pt x="1211" y="15612"/>
                      </a:lnTo>
                      <a:lnTo>
                        <a:pt x="1435" y="15757"/>
                      </a:lnTo>
                      <a:lnTo>
                        <a:pt x="1681" y="15869"/>
                      </a:lnTo>
                      <a:lnTo>
                        <a:pt x="1928" y="15959"/>
                      </a:lnTo>
                      <a:lnTo>
                        <a:pt x="2063" y="16004"/>
                      </a:lnTo>
                      <a:lnTo>
                        <a:pt x="2197" y="16026"/>
                      </a:lnTo>
                      <a:lnTo>
                        <a:pt x="2331" y="16049"/>
                      </a:lnTo>
                      <a:lnTo>
                        <a:pt x="2466" y="16071"/>
                      </a:lnTo>
                      <a:lnTo>
                        <a:pt x="2612" y="16082"/>
                      </a:lnTo>
                      <a:lnTo>
                        <a:pt x="13471" y="16082"/>
                      </a:lnTo>
                      <a:lnTo>
                        <a:pt x="13617" y="16071"/>
                      </a:lnTo>
                      <a:lnTo>
                        <a:pt x="13751" y="16049"/>
                      </a:lnTo>
                      <a:lnTo>
                        <a:pt x="13886" y="16026"/>
                      </a:lnTo>
                      <a:lnTo>
                        <a:pt x="14020" y="16004"/>
                      </a:lnTo>
                      <a:lnTo>
                        <a:pt x="14155" y="15959"/>
                      </a:lnTo>
                      <a:lnTo>
                        <a:pt x="14401" y="15869"/>
                      </a:lnTo>
                      <a:lnTo>
                        <a:pt x="14648" y="15757"/>
                      </a:lnTo>
                      <a:lnTo>
                        <a:pt x="14872" y="15612"/>
                      </a:lnTo>
                      <a:lnTo>
                        <a:pt x="15085" y="15455"/>
                      </a:lnTo>
                      <a:lnTo>
                        <a:pt x="15276" y="15276"/>
                      </a:lnTo>
                      <a:lnTo>
                        <a:pt x="15455" y="15085"/>
                      </a:lnTo>
                      <a:lnTo>
                        <a:pt x="15612" y="14872"/>
                      </a:lnTo>
                      <a:lnTo>
                        <a:pt x="15758" y="14648"/>
                      </a:lnTo>
                      <a:lnTo>
                        <a:pt x="15870" y="14401"/>
                      </a:lnTo>
                      <a:lnTo>
                        <a:pt x="15959" y="14155"/>
                      </a:lnTo>
                      <a:lnTo>
                        <a:pt x="16004" y="14020"/>
                      </a:lnTo>
                      <a:lnTo>
                        <a:pt x="16027" y="13886"/>
                      </a:lnTo>
                      <a:lnTo>
                        <a:pt x="16049" y="13751"/>
                      </a:lnTo>
                      <a:lnTo>
                        <a:pt x="16071" y="13617"/>
                      </a:lnTo>
                      <a:lnTo>
                        <a:pt x="16083" y="13471"/>
                      </a:lnTo>
                      <a:lnTo>
                        <a:pt x="16083" y="13337"/>
                      </a:lnTo>
                      <a:lnTo>
                        <a:pt x="16083" y="2746"/>
                      </a:lnTo>
                      <a:lnTo>
                        <a:pt x="16083" y="2612"/>
                      </a:lnTo>
                      <a:lnTo>
                        <a:pt x="16071" y="2466"/>
                      </a:lnTo>
                      <a:lnTo>
                        <a:pt x="16049" y="2331"/>
                      </a:lnTo>
                      <a:lnTo>
                        <a:pt x="16027" y="2197"/>
                      </a:lnTo>
                      <a:lnTo>
                        <a:pt x="16004" y="2062"/>
                      </a:lnTo>
                      <a:lnTo>
                        <a:pt x="15959" y="1928"/>
                      </a:lnTo>
                      <a:lnTo>
                        <a:pt x="15870" y="1681"/>
                      </a:lnTo>
                      <a:lnTo>
                        <a:pt x="15758" y="1435"/>
                      </a:lnTo>
                      <a:lnTo>
                        <a:pt x="15612" y="1211"/>
                      </a:lnTo>
                      <a:lnTo>
                        <a:pt x="15455" y="998"/>
                      </a:lnTo>
                      <a:lnTo>
                        <a:pt x="15276" y="807"/>
                      </a:lnTo>
                      <a:lnTo>
                        <a:pt x="15085" y="628"/>
                      </a:lnTo>
                      <a:lnTo>
                        <a:pt x="14872" y="471"/>
                      </a:lnTo>
                      <a:lnTo>
                        <a:pt x="14648" y="325"/>
                      </a:lnTo>
                      <a:lnTo>
                        <a:pt x="14401" y="213"/>
                      </a:lnTo>
                      <a:lnTo>
                        <a:pt x="14155" y="124"/>
                      </a:lnTo>
                      <a:lnTo>
                        <a:pt x="14020" y="79"/>
                      </a:lnTo>
                      <a:lnTo>
                        <a:pt x="13886" y="56"/>
                      </a:lnTo>
                      <a:lnTo>
                        <a:pt x="13751" y="34"/>
                      </a:lnTo>
                      <a:lnTo>
                        <a:pt x="13617" y="11"/>
                      </a:lnTo>
                      <a:lnTo>
                        <a:pt x="134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8" name="Google Shape;348;p69"/>
                <p:cNvSpPr/>
                <p:nvPr/>
              </p:nvSpPr>
              <p:spPr>
                <a:xfrm>
                  <a:off x="4884875" y="1402525"/>
                  <a:ext cx="402075" cy="4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3" h="16094" extrusionOk="0">
                      <a:moveTo>
                        <a:pt x="2746" y="1"/>
                      </a:moveTo>
                      <a:lnTo>
                        <a:pt x="2612" y="12"/>
                      </a:lnTo>
                      <a:lnTo>
                        <a:pt x="2466" y="23"/>
                      </a:lnTo>
                      <a:lnTo>
                        <a:pt x="2331" y="34"/>
                      </a:lnTo>
                      <a:lnTo>
                        <a:pt x="2197" y="57"/>
                      </a:lnTo>
                      <a:lnTo>
                        <a:pt x="2063" y="90"/>
                      </a:lnTo>
                      <a:lnTo>
                        <a:pt x="1928" y="124"/>
                      </a:lnTo>
                      <a:lnTo>
                        <a:pt x="1681" y="225"/>
                      </a:lnTo>
                      <a:lnTo>
                        <a:pt x="1435" y="337"/>
                      </a:lnTo>
                      <a:lnTo>
                        <a:pt x="1211" y="471"/>
                      </a:lnTo>
                      <a:lnTo>
                        <a:pt x="998" y="628"/>
                      </a:lnTo>
                      <a:lnTo>
                        <a:pt x="807" y="808"/>
                      </a:lnTo>
                      <a:lnTo>
                        <a:pt x="628" y="1009"/>
                      </a:lnTo>
                      <a:lnTo>
                        <a:pt x="471" y="1222"/>
                      </a:lnTo>
                      <a:lnTo>
                        <a:pt x="325" y="1446"/>
                      </a:lnTo>
                      <a:lnTo>
                        <a:pt x="213" y="1682"/>
                      </a:lnTo>
                      <a:lnTo>
                        <a:pt x="124" y="1939"/>
                      </a:lnTo>
                      <a:lnTo>
                        <a:pt x="79" y="2074"/>
                      </a:lnTo>
                      <a:lnTo>
                        <a:pt x="56" y="2197"/>
                      </a:lnTo>
                      <a:lnTo>
                        <a:pt x="34" y="2343"/>
                      </a:lnTo>
                      <a:lnTo>
                        <a:pt x="12" y="2477"/>
                      </a:lnTo>
                      <a:lnTo>
                        <a:pt x="0" y="2612"/>
                      </a:lnTo>
                      <a:lnTo>
                        <a:pt x="0" y="2758"/>
                      </a:lnTo>
                      <a:lnTo>
                        <a:pt x="0" y="13337"/>
                      </a:lnTo>
                      <a:lnTo>
                        <a:pt x="0" y="13483"/>
                      </a:lnTo>
                      <a:lnTo>
                        <a:pt x="12" y="13628"/>
                      </a:lnTo>
                      <a:lnTo>
                        <a:pt x="34" y="13763"/>
                      </a:lnTo>
                      <a:lnTo>
                        <a:pt x="56" y="13897"/>
                      </a:lnTo>
                      <a:lnTo>
                        <a:pt x="79" y="14032"/>
                      </a:lnTo>
                      <a:lnTo>
                        <a:pt x="124" y="14155"/>
                      </a:lnTo>
                      <a:lnTo>
                        <a:pt x="213" y="14413"/>
                      </a:lnTo>
                      <a:lnTo>
                        <a:pt x="325" y="14659"/>
                      </a:lnTo>
                      <a:lnTo>
                        <a:pt x="471" y="14884"/>
                      </a:lnTo>
                      <a:lnTo>
                        <a:pt x="628" y="15097"/>
                      </a:lnTo>
                      <a:lnTo>
                        <a:pt x="807" y="15287"/>
                      </a:lnTo>
                      <a:lnTo>
                        <a:pt x="998" y="15466"/>
                      </a:lnTo>
                      <a:lnTo>
                        <a:pt x="1211" y="15623"/>
                      </a:lnTo>
                      <a:lnTo>
                        <a:pt x="1435" y="15758"/>
                      </a:lnTo>
                      <a:lnTo>
                        <a:pt x="1681" y="15881"/>
                      </a:lnTo>
                      <a:lnTo>
                        <a:pt x="1928" y="15971"/>
                      </a:lnTo>
                      <a:lnTo>
                        <a:pt x="2063" y="16004"/>
                      </a:lnTo>
                      <a:lnTo>
                        <a:pt x="2197" y="16038"/>
                      </a:lnTo>
                      <a:lnTo>
                        <a:pt x="2331" y="16060"/>
                      </a:lnTo>
                      <a:lnTo>
                        <a:pt x="2466" y="16083"/>
                      </a:lnTo>
                      <a:lnTo>
                        <a:pt x="2612" y="16094"/>
                      </a:lnTo>
                      <a:lnTo>
                        <a:pt x="13471" y="16094"/>
                      </a:lnTo>
                      <a:lnTo>
                        <a:pt x="13617" y="16083"/>
                      </a:lnTo>
                      <a:lnTo>
                        <a:pt x="13751" y="16060"/>
                      </a:lnTo>
                      <a:lnTo>
                        <a:pt x="13886" y="16038"/>
                      </a:lnTo>
                      <a:lnTo>
                        <a:pt x="14020" y="16004"/>
                      </a:lnTo>
                      <a:lnTo>
                        <a:pt x="14155" y="15971"/>
                      </a:lnTo>
                      <a:lnTo>
                        <a:pt x="14401" y="15881"/>
                      </a:lnTo>
                      <a:lnTo>
                        <a:pt x="14648" y="15758"/>
                      </a:lnTo>
                      <a:lnTo>
                        <a:pt x="14872" y="15623"/>
                      </a:lnTo>
                      <a:lnTo>
                        <a:pt x="15085" y="15466"/>
                      </a:lnTo>
                      <a:lnTo>
                        <a:pt x="15276" y="15287"/>
                      </a:lnTo>
                      <a:lnTo>
                        <a:pt x="15455" y="15097"/>
                      </a:lnTo>
                      <a:lnTo>
                        <a:pt x="15612" y="14884"/>
                      </a:lnTo>
                      <a:lnTo>
                        <a:pt x="15758" y="14659"/>
                      </a:lnTo>
                      <a:lnTo>
                        <a:pt x="15870" y="14413"/>
                      </a:lnTo>
                      <a:lnTo>
                        <a:pt x="15959" y="14155"/>
                      </a:lnTo>
                      <a:lnTo>
                        <a:pt x="16004" y="14032"/>
                      </a:lnTo>
                      <a:lnTo>
                        <a:pt x="16027" y="13897"/>
                      </a:lnTo>
                      <a:lnTo>
                        <a:pt x="16049" y="13763"/>
                      </a:lnTo>
                      <a:lnTo>
                        <a:pt x="16071" y="13628"/>
                      </a:lnTo>
                      <a:lnTo>
                        <a:pt x="16083" y="13483"/>
                      </a:lnTo>
                      <a:lnTo>
                        <a:pt x="16083" y="13337"/>
                      </a:lnTo>
                      <a:lnTo>
                        <a:pt x="16083" y="2758"/>
                      </a:lnTo>
                      <a:lnTo>
                        <a:pt x="16083" y="2612"/>
                      </a:lnTo>
                      <a:lnTo>
                        <a:pt x="16071" y="2477"/>
                      </a:lnTo>
                      <a:lnTo>
                        <a:pt x="16049" y="2343"/>
                      </a:lnTo>
                      <a:lnTo>
                        <a:pt x="16027" y="2197"/>
                      </a:lnTo>
                      <a:lnTo>
                        <a:pt x="16004" y="2074"/>
                      </a:lnTo>
                      <a:lnTo>
                        <a:pt x="15959" y="1939"/>
                      </a:lnTo>
                      <a:lnTo>
                        <a:pt x="15870" y="1682"/>
                      </a:lnTo>
                      <a:lnTo>
                        <a:pt x="15758" y="1446"/>
                      </a:lnTo>
                      <a:lnTo>
                        <a:pt x="15612" y="1222"/>
                      </a:lnTo>
                      <a:lnTo>
                        <a:pt x="15455" y="1009"/>
                      </a:lnTo>
                      <a:lnTo>
                        <a:pt x="15276" y="808"/>
                      </a:lnTo>
                      <a:lnTo>
                        <a:pt x="15085" y="628"/>
                      </a:lnTo>
                      <a:lnTo>
                        <a:pt x="14872" y="471"/>
                      </a:lnTo>
                      <a:lnTo>
                        <a:pt x="14648" y="337"/>
                      </a:lnTo>
                      <a:lnTo>
                        <a:pt x="14401" y="225"/>
                      </a:lnTo>
                      <a:lnTo>
                        <a:pt x="14155" y="124"/>
                      </a:lnTo>
                      <a:lnTo>
                        <a:pt x="14020" y="90"/>
                      </a:lnTo>
                      <a:lnTo>
                        <a:pt x="13886" y="57"/>
                      </a:lnTo>
                      <a:lnTo>
                        <a:pt x="13751" y="34"/>
                      </a:lnTo>
                      <a:lnTo>
                        <a:pt x="13617" y="23"/>
                      </a:lnTo>
                      <a:lnTo>
                        <a:pt x="13471" y="12"/>
                      </a:lnTo>
                      <a:lnTo>
                        <a:pt x="133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49" name="Google Shape;349;p69"/>
                <p:cNvSpPr/>
                <p:nvPr/>
              </p:nvSpPr>
              <p:spPr>
                <a:xfrm>
                  <a:off x="4884875" y="2066275"/>
                  <a:ext cx="402075" cy="4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3" h="16094" extrusionOk="0">
                      <a:moveTo>
                        <a:pt x="2612" y="0"/>
                      </a:moveTo>
                      <a:lnTo>
                        <a:pt x="2466" y="11"/>
                      </a:lnTo>
                      <a:lnTo>
                        <a:pt x="2331" y="34"/>
                      </a:lnTo>
                      <a:lnTo>
                        <a:pt x="2197" y="56"/>
                      </a:lnTo>
                      <a:lnTo>
                        <a:pt x="2063" y="90"/>
                      </a:lnTo>
                      <a:lnTo>
                        <a:pt x="1928" y="123"/>
                      </a:lnTo>
                      <a:lnTo>
                        <a:pt x="1681" y="213"/>
                      </a:lnTo>
                      <a:lnTo>
                        <a:pt x="1435" y="336"/>
                      </a:lnTo>
                      <a:lnTo>
                        <a:pt x="1211" y="471"/>
                      </a:lnTo>
                      <a:lnTo>
                        <a:pt x="998" y="628"/>
                      </a:lnTo>
                      <a:lnTo>
                        <a:pt x="807" y="807"/>
                      </a:lnTo>
                      <a:lnTo>
                        <a:pt x="628" y="998"/>
                      </a:lnTo>
                      <a:lnTo>
                        <a:pt x="471" y="1211"/>
                      </a:lnTo>
                      <a:lnTo>
                        <a:pt x="325" y="1446"/>
                      </a:lnTo>
                      <a:lnTo>
                        <a:pt x="213" y="1681"/>
                      </a:lnTo>
                      <a:lnTo>
                        <a:pt x="124" y="1939"/>
                      </a:lnTo>
                      <a:lnTo>
                        <a:pt x="79" y="2062"/>
                      </a:lnTo>
                      <a:lnTo>
                        <a:pt x="56" y="2197"/>
                      </a:lnTo>
                      <a:lnTo>
                        <a:pt x="34" y="2331"/>
                      </a:lnTo>
                      <a:lnTo>
                        <a:pt x="12" y="2477"/>
                      </a:lnTo>
                      <a:lnTo>
                        <a:pt x="0" y="2611"/>
                      </a:lnTo>
                      <a:lnTo>
                        <a:pt x="0" y="2757"/>
                      </a:lnTo>
                      <a:lnTo>
                        <a:pt x="0" y="13337"/>
                      </a:lnTo>
                      <a:lnTo>
                        <a:pt x="0" y="13482"/>
                      </a:lnTo>
                      <a:lnTo>
                        <a:pt x="12" y="13617"/>
                      </a:lnTo>
                      <a:lnTo>
                        <a:pt x="34" y="13763"/>
                      </a:lnTo>
                      <a:lnTo>
                        <a:pt x="56" y="13897"/>
                      </a:lnTo>
                      <a:lnTo>
                        <a:pt x="79" y="14031"/>
                      </a:lnTo>
                      <a:lnTo>
                        <a:pt x="124" y="14155"/>
                      </a:lnTo>
                      <a:lnTo>
                        <a:pt x="213" y="14413"/>
                      </a:lnTo>
                      <a:lnTo>
                        <a:pt x="325" y="14648"/>
                      </a:lnTo>
                      <a:lnTo>
                        <a:pt x="471" y="14872"/>
                      </a:lnTo>
                      <a:lnTo>
                        <a:pt x="628" y="15085"/>
                      </a:lnTo>
                      <a:lnTo>
                        <a:pt x="807" y="15287"/>
                      </a:lnTo>
                      <a:lnTo>
                        <a:pt x="998" y="15466"/>
                      </a:lnTo>
                      <a:lnTo>
                        <a:pt x="1211" y="15623"/>
                      </a:lnTo>
                      <a:lnTo>
                        <a:pt x="1435" y="15757"/>
                      </a:lnTo>
                      <a:lnTo>
                        <a:pt x="1681" y="15869"/>
                      </a:lnTo>
                      <a:lnTo>
                        <a:pt x="1928" y="15970"/>
                      </a:lnTo>
                      <a:lnTo>
                        <a:pt x="2063" y="16004"/>
                      </a:lnTo>
                      <a:lnTo>
                        <a:pt x="2197" y="16038"/>
                      </a:lnTo>
                      <a:lnTo>
                        <a:pt x="2331" y="16060"/>
                      </a:lnTo>
                      <a:lnTo>
                        <a:pt x="2466" y="16071"/>
                      </a:lnTo>
                      <a:lnTo>
                        <a:pt x="2612" y="16082"/>
                      </a:lnTo>
                      <a:lnTo>
                        <a:pt x="2746" y="16094"/>
                      </a:lnTo>
                      <a:lnTo>
                        <a:pt x="13337" y="16094"/>
                      </a:lnTo>
                      <a:lnTo>
                        <a:pt x="13471" y="16082"/>
                      </a:lnTo>
                      <a:lnTo>
                        <a:pt x="13617" y="16071"/>
                      </a:lnTo>
                      <a:lnTo>
                        <a:pt x="13751" y="16060"/>
                      </a:lnTo>
                      <a:lnTo>
                        <a:pt x="13886" y="16038"/>
                      </a:lnTo>
                      <a:lnTo>
                        <a:pt x="14020" y="16004"/>
                      </a:lnTo>
                      <a:lnTo>
                        <a:pt x="14155" y="15970"/>
                      </a:lnTo>
                      <a:lnTo>
                        <a:pt x="14401" y="15869"/>
                      </a:lnTo>
                      <a:lnTo>
                        <a:pt x="14648" y="15757"/>
                      </a:lnTo>
                      <a:lnTo>
                        <a:pt x="14872" y="15623"/>
                      </a:lnTo>
                      <a:lnTo>
                        <a:pt x="15085" y="15466"/>
                      </a:lnTo>
                      <a:lnTo>
                        <a:pt x="15276" y="15287"/>
                      </a:lnTo>
                      <a:lnTo>
                        <a:pt x="15455" y="15085"/>
                      </a:lnTo>
                      <a:lnTo>
                        <a:pt x="15612" y="14872"/>
                      </a:lnTo>
                      <a:lnTo>
                        <a:pt x="15758" y="14648"/>
                      </a:lnTo>
                      <a:lnTo>
                        <a:pt x="15870" y="14413"/>
                      </a:lnTo>
                      <a:lnTo>
                        <a:pt x="15959" y="14155"/>
                      </a:lnTo>
                      <a:lnTo>
                        <a:pt x="16004" y="14031"/>
                      </a:lnTo>
                      <a:lnTo>
                        <a:pt x="16027" y="13897"/>
                      </a:lnTo>
                      <a:lnTo>
                        <a:pt x="16049" y="13763"/>
                      </a:lnTo>
                      <a:lnTo>
                        <a:pt x="16071" y="13617"/>
                      </a:lnTo>
                      <a:lnTo>
                        <a:pt x="16083" y="13482"/>
                      </a:lnTo>
                      <a:lnTo>
                        <a:pt x="16083" y="13337"/>
                      </a:lnTo>
                      <a:lnTo>
                        <a:pt x="16083" y="2757"/>
                      </a:lnTo>
                      <a:lnTo>
                        <a:pt x="16083" y="2611"/>
                      </a:lnTo>
                      <a:lnTo>
                        <a:pt x="16071" y="2477"/>
                      </a:lnTo>
                      <a:lnTo>
                        <a:pt x="16049" y="2331"/>
                      </a:lnTo>
                      <a:lnTo>
                        <a:pt x="16027" y="2197"/>
                      </a:lnTo>
                      <a:lnTo>
                        <a:pt x="16004" y="2062"/>
                      </a:lnTo>
                      <a:lnTo>
                        <a:pt x="15959" y="1939"/>
                      </a:lnTo>
                      <a:lnTo>
                        <a:pt x="15870" y="1681"/>
                      </a:lnTo>
                      <a:lnTo>
                        <a:pt x="15758" y="1446"/>
                      </a:lnTo>
                      <a:lnTo>
                        <a:pt x="15612" y="1211"/>
                      </a:lnTo>
                      <a:lnTo>
                        <a:pt x="15455" y="998"/>
                      </a:lnTo>
                      <a:lnTo>
                        <a:pt x="15276" y="807"/>
                      </a:lnTo>
                      <a:lnTo>
                        <a:pt x="15085" y="628"/>
                      </a:lnTo>
                      <a:lnTo>
                        <a:pt x="14872" y="471"/>
                      </a:lnTo>
                      <a:lnTo>
                        <a:pt x="14648" y="336"/>
                      </a:lnTo>
                      <a:lnTo>
                        <a:pt x="14401" y="213"/>
                      </a:lnTo>
                      <a:lnTo>
                        <a:pt x="14155" y="123"/>
                      </a:lnTo>
                      <a:lnTo>
                        <a:pt x="14020" y="90"/>
                      </a:lnTo>
                      <a:lnTo>
                        <a:pt x="13886" y="56"/>
                      </a:lnTo>
                      <a:lnTo>
                        <a:pt x="13751" y="34"/>
                      </a:lnTo>
                      <a:lnTo>
                        <a:pt x="13617" y="11"/>
                      </a:lnTo>
                      <a:lnTo>
                        <a:pt x="134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0" name="Google Shape;350;p69"/>
                <p:cNvSpPr/>
                <p:nvPr/>
              </p:nvSpPr>
              <p:spPr>
                <a:xfrm>
                  <a:off x="4884875" y="2730000"/>
                  <a:ext cx="402075" cy="40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3" h="16083" extrusionOk="0">
                      <a:moveTo>
                        <a:pt x="2612" y="1"/>
                      </a:moveTo>
                      <a:lnTo>
                        <a:pt x="2466" y="12"/>
                      </a:lnTo>
                      <a:lnTo>
                        <a:pt x="2331" y="34"/>
                      </a:lnTo>
                      <a:lnTo>
                        <a:pt x="2197" y="57"/>
                      </a:lnTo>
                      <a:lnTo>
                        <a:pt x="2063" y="90"/>
                      </a:lnTo>
                      <a:lnTo>
                        <a:pt x="1928" y="124"/>
                      </a:lnTo>
                      <a:lnTo>
                        <a:pt x="1681" y="214"/>
                      </a:lnTo>
                      <a:lnTo>
                        <a:pt x="1435" y="326"/>
                      </a:lnTo>
                      <a:lnTo>
                        <a:pt x="1211" y="471"/>
                      </a:lnTo>
                      <a:lnTo>
                        <a:pt x="998" y="628"/>
                      </a:lnTo>
                      <a:lnTo>
                        <a:pt x="807" y="808"/>
                      </a:lnTo>
                      <a:lnTo>
                        <a:pt x="628" y="998"/>
                      </a:lnTo>
                      <a:lnTo>
                        <a:pt x="471" y="1211"/>
                      </a:lnTo>
                      <a:lnTo>
                        <a:pt x="325" y="1435"/>
                      </a:lnTo>
                      <a:lnTo>
                        <a:pt x="213" y="1682"/>
                      </a:lnTo>
                      <a:lnTo>
                        <a:pt x="124" y="1928"/>
                      </a:lnTo>
                      <a:lnTo>
                        <a:pt x="79" y="2063"/>
                      </a:lnTo>
                      <a:lnTo>
                        <a:pt x="56" y="2197"/>
                      </a:lnTo>
                      <a:lnTo>
                        <a:pt x="34" y="2332"/>
                      </a:lnTo>
                      <a:lnTo>
                        <a:pt x="12" y="2466"/>
                      </a:lnTo>
                      <a:lnTo>
                        <a:pt x="0" y="2612"/>
                      </a:lnTo>
                      <a:lnTo>
                        <a:pt x="0" y="2747"/>
                      </a:lnTo>
                      <a:lnTo>
                        <a:pt x="0" y="13337"/>
                      </a:lnTo>
                      <a:lnTo>
                        <a:pt x="0" y="13483"/>
                      </a:lnTo>
                      <a:lnTo>
                        <a:pt x="12" y="13617"/>
                      </a:lnTo>
                      <a:lnTo>
                        <a:pt x="34" y="13752"/>
                      </a:lnTo>
                      <a:lnTo>
                        <a:pt x="56" y="13886"/>
                      </a:lnTo>
                      <a:lnTo>
                        <a:pt x="79" y="14021"/>
                      </a:lnTo>
                      <a:lnTo>
                        <a:pt x="124" y="14155"/>
                      </a:lnTo>
                      <a:lnTo>
                        <a:pt x="213" y="14402"/>
                      </a:lnTo>
                      <a:lnTo>
                        <a:pt x="325" y="14648"/>
                      </a:lnTo>
                      <a:lnTo>
                        <a:pt x="471" y="14873"/>
                      </a:lnTo>
                      <a:lnTo>
                        <a:pt x="628" y="15086"/>
                      </a:lnTo>
                      <a:lnTo>
                        <a:pt x="807" y="15276"/>
                      </a:lnTo>
                      <a:lnTo>
                        <a:pt x="998" y="15455"/>
                      </a:lnTo>
                      <a:lnTo>
                        <a:pt x="1211" y="15612"/>
                      </a:lnTo>
                      <a:lnTo>
                        <a:pt x="1435" y="15758"/>
                      </a:lnTo>
                      <a:lnTo>
                        <a:pt x="1681" y="15870"/>
                      </a:lnTo>
                      <a:lnTo>
                        <a:pt x="1928" y="15960"/>
                      </a:lnTo>
                      <a:lnTo>
                        <a:pt x="2063" y="16004"/>
                      </a:lnTo>
                      <a:lnTo>
                        <a:pt x="2197" y="16027"/>
                      </a:lnTo>
                      <a:lnTo>
                        <a:pt x="2331" y="16061"/>
                      </a:lnTo>
                      <a:lnTo>
                        <a:pt x="2466" y="16072"/>
                      </a:lnTo>
                      <a:lnTo>
                        <a:pt x="2612" y="16083"/>
                      </a:lnTo>
                      <a:lnTo>
                        <a:pt x="13471" y="16083"/>
                      </a:lnTo>
                      <a:lnTo>
                        <a:pt x="13617" y="16072"/>
                      </a:lnTo>
                      <a:lnTo>
                        <a:pt x="13751" y="16061"/>
                      </a:lnTo>
                      <a:lnTo>
                        <a:pt x="13886" y="16027"/>
                      </a:lnTo>
                      <a:lnTo>
                        <a:pt x="14020" y="16004"/>
                      </a:lnTo>
                      <a:lnTo>
                        <a:pt x="14155" y="15960"/>
                      </a:lnTo>
                      <a:lnTo>
                        <a:pt x="14401" y="15870"/>
                      </a:lnTo>
                      <a:lnTo>
                        <a:pt x="14648" y="15758"/>
                      </a:lnTo>
                      <a:lnTo>
                        <a:pt x="14872" y="15612"/>
                      </a:lnTo>
                      <a:lnTo>
                        <a:pt x="15085" y="15455"/>
                      </a:lnTo>
                      <a:lnTo>
                        <a:pt x="15276" y="15276"/>
                      </a:lnTo>
                      <a:lnTo>
                        <a:pt x="15455" y="15086"/>
                      </a:lnTo>
                      <a:lnTo>
                        <a:pt x="15612" y="14873"/>
                      </a:lnTo>
                      <a:lnTo>
                        <a:pt x="15758" y="14648"/>
                      </a:lnTo>
                      <a:lnTo>
                        <a:pt x="15870" y="14402"/>
                      </a:lnTo>
                      <a:lnTo>
                        <a:pt x="15959" y="14155"/>
                      </a:lnTo>
                      <a:lnTo>
                        <a:pt x="16004" y="14021"/>
                      </a:lnTo>
                      <a:lnTo>
                        <a:pt x="16027" y="13886"/>
                      </a:lnTo>
                      <a:lnTo>
                        <a:pt x="16049" y="13752"/>
                      </a:lnTo>
                      <a:lnTo>
                        <a:pt x="16071" y="13617"/>
                      </a:lnTo>
                      <a:lnTo>
                        <a:pt x="16083" y="13483"/>
                      </a:lnTo>
                      <a:lnTo>
                        <a:pt x="16083" y="13337"/>
                      </a:lnTo>
                      <a:lnTo>
                        <a:pt x="16083" y="2747"/>
                      </a:lnTo>
                      <a:lnTo>
                        <a:pt x="16083" y="2612"/>
                      </a:lnTo>
                      <a:lnTo>
                        <a:pt x="16071" y="2466"/>
                      </a:lnTo>
                      <a:lnTo>
                        <a:pt x="16049" y="2332"/>
                      </a:lnTo>
                      <a:lnTo>
                        <a:pt x="16027" y="2197"/>
                      </a:lnTo>
                      <a:lnTo>
                        <a:pt x="16004" y="2063"/>
                      </a:lnTo>
                      <a:lnTo>
                        <a:pt x="15959" y="1928"/>
                      </a:lnTo>
                      <a:lnTo>
                        <a:pt x="15870" y="1682"/>
                      </a:lnTo>
                      <a:lnTo>
                        <a:pt x="15758" y="1435"/>
                      </a:lnTo>
                      <a:lnTo>
                        <a:pt x="15612" y="1211"/>
                      </a:lnTo>
                      <a:lnTo>
                        <a:pt x="15455" y="998"/>
                      </a:lnTo>
                      <a:lnTo>
                        <a:pt x="15276" y="808"/>
                      </a:lnTo>
                      <a:lnTo>
                        <a:pt x="15085" y="628"/>
                      </a:lnTo>
                      <a:lnTo>
                        <a:pt x="14872" y="471"/>
                      </a:lnTo>
                      <a:lnTo>
                        <a:pt x="14648" y="326"/>
                      </a:lnTo>
                      <a:lnTo>
                        <a:pt x="14401" y="214"/>
                      </a:lnTo>
                      <a:lnTo>
                        <a:pt x="14155" y="124"/>
                      </a:lnTo>
                      <a:lnTo>
                        <a:pt x="14020" y="90"/>
                      </a:lnTo>
                      <a:lnTo>
                        <a:pt x="13886" y="57"/>
                      </a:lnTo>
                      <a:lnTo>
                        <a:pt x="13751" y="34"/>
                      </a:lnTo>
                      <a:lnTo>
                        <a:pt x="13617" y="12"/>
                      </a:lnTo>
                      <a:lnTo>
                        <a:pt x="1347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1" name="Google Shape;351;p69"/>
                <p:cNvSpPr/>
                <p:nvPr/>
              </p:nvSpPr>
              <p:spPr>
                <a:xfrm>
                  <a:off x="4868350" y="2174125"/>
                  <a:ext cx="255250" cy="25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0" h="10222" extrusionOk="0">
                      <a:moveTo>
                        <a:pt x="7442" y="1"/>
                      </a:moveTo>
                      <a:lnTo>
                        <a:pt x="0" y="7454"/>
                      </a:lnTo>
                      <a:lnTo>
                        <a:pt x="2757" y="10222"/>
                      </a:lnTo>
                      <a:lnTo>
                        <a:pt x="10210" y="2769"/>
                      </a:lnTo>
                      <a:lnTo>
                        <a:pt x="74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2" name="Google Shape;352;p69"/>
                <p:cNvSpPr/>
                <p:nvPr/>
              </p:nvSpPr>
              <p:spPr>
                <a:xfrm>
                  <a:off x="4801100" y="2307225"/>
                  <a:ext cx="216600" cy="2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4" h="9415" extrusionOk="0">
                      <a:moveTo>
                        <a:pt x="5425" y="0"/>
                      </a:moveTo>
                      <a:lnTo>
                        <a:pt x="5212" y="23"/>
                      </a:lnTo>
                      <a:lnTo>
                        <a:pt x="4999" y="79"/>
                      </a:lnTo>
                      <a:lnTo>
                        <a:pt x="4775" y="157"/>
                      </a:lnTo>
                      <a:lnTo>
                        <a:pt x="4539" y="269"/>
                      </a:lnTo>
                      <a:lnTo>
                        <a:pt x="0" y="3441"/>
                      </a:lnTo>
                      <a:lnTo>
                        <a:pt x="2219" y="9414"/>
                      </a:lnTo>
                      <a:lnTo>
                        <a:pt x="4416" y="8775"/>
                      </a:lnTo>
                      <a:lnTo>
                        <a:pt x="4584" y="8731"/>
                      </a:lnTo>
                      <a:lnTo>
                        <a:pt x="4752" y="8663"/>
                      </a:lnTo>
                      <a:lnTo>
                        <a:pt x="4932" y="8585"/>
                      </a:lnTo>
                      <a:lnTo>
                        <a:pt x="5111" y="8495"/>
                      </a:lnTo>
                      <a:lnTo>
                        <a:pt x="5290" y="8394"/>
                      </a:lnTo>
                      <a:lnTo>
                        <a:pt x="5481" y="8282"/>
                      </a:lnTo>
                      <a:lnTo>
                        <a:pt x="5862" y="8036"/>
                      </a:lnTo>
                      <a:lnTo>
                        <a:pt x="6243" y="7756"/>
                      </a:lnTo>
                      <a:lnTo>
                        <a:pt x="6624" y="7453"/>
                      </a:lnTo>
                      <a:lnTo>
                        <a:pt x="6994" y="7117"/>
                      </a:lnTo>
                      <a:lnTo>
                        <a:pt x="7341" y="6781"/>
                      </a:lnTo>
                      <a:lnTo>
                        <a:pt x="7655" y="6422"/>
                      </a:lnTo>
                      <a:lnTo>
                        <a:pt x="7812" y="6243"/>
                      </a:lnTo>
                      <a:lnTo>
                        <a:pt x="7946" y="6063"/>
                      </a:lnTo>
                      <a:lnTo>
                        <a:pt x="8081" y="5884"/>
                      </a:lnTo>
                      <a:lnTo>
                        <a:pt x="8193" y="5716"/>
                      </a:lnTo>
                      <a:lnTo>
                        <a:pt x="8305" y="5537"/>
                      </a:lnTo>
                      <a:lnTo>
                        <a:pt x="8395" y="5357"/>
                      </a:lnTo>
                      <a:lnTo>
                        <a:pt x="8484" y="5189"/>
                      </a:lnTo>
                      <a:lnTo>
                        <a:pt x="8551" y="5021"/>
                      </a:lnTo>
                      <a:lnTo>
                        <a:pt x="8608" y="4864"/>
                      </a:lnTo>
                      <a:lnTo>
                        <a:pt x="8641" y="4696"/>
                      </a:lnTo>
                      <a:lnTo>
                        <a:pt x="8664" y="4550"/>
                      </a:lnTo>
                      <a:lnTo>
                        <a:pt x="8664" y="4405"/>
                      </a:lnTo>
                      <a:lnTo>
                        <a:pt x="8652" y="4270"/>
                      </a:lnTo>
                      <a:lnTo>
                        <a:pt x="8619" y="4136"/>
                      </a:lnTo>
                      <a:lnTo>
                        <a:pt x="8417" y="3531"/>
                      </a:lnTo>
                      <a:lnTo>
                        <a:pt x="8283" y="3172"/>
                      </a:lnTo>
                      <a:lnTo>
                        <a:pt x="8148" y="2780"/>
                      </a:lnTo>
                      <a:lnTo>
                        <a:pt x="7980" y="2387"/>
                      </a:lnTo>
                      <a:lnTo>
                        <a:pt x="7789" y="1973"/>
                      </a:lnTo>
                      <a:lnTo>
                        <a:pt x="7689" y="1782"/>
                      </a:lnTo>
                      <a:lnTo>
                        <a:pt x="7588" y="1580"/>
                      </a:lnTo>
                      <a:lnTo>
                        <a:pt x="7476" y="1390"/>
                      </a:lnTo>
                      <a:lnTo>
                        <a:pt x="7364" y="1211"/>
                      </a:lnTo>
                      <a:lnTo>
                        <a:pt x="7229" y="1031"/>
                      </a:lnTo>
                      <a:lnTo>
                        <a:pt x="7106" y="863"/>
                      </a:lnTo>
                      <a:lnTo>
                        <a:pt x="6971" y="706"/>
                      </a:lnTo>
                      <a:lnTo>
                        <a:pt x="6826" y="561"/>
                      </a:lnTo>
                      <a:lnTo>
                        <a:pt x="6669" y="426"/>
                      </a:lnTo>
                      <a:lnTo>
                        <a:pt x="6523" y="314"/>
                      </a:lnTo>
                      <a:lnTo>
                        <a:pt x="6355" y="213"/>
                      </a:lnTo>
                      <a:lnTo>
                        <a:pt x="6187" y="124"/>
                      </a:lnTo>
                      <a:lnTo>
                        <a:pt x="6007" y="68"/>
                      </a:lnTo>
                      <a:lnTo>
                        <a:pt x="5817" y="23"/>
                      </a:lnTo>
                      <a:lnTo>
                        <a:pt x="5626" y="0"/>
                      </a:lnTo>
                      <a:close/>
                    </a:path>
                  </a:pathLst>
                </a:custGeom>
                <a:solidFill>
                  <a:srgbClr val="FFB3B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3" name="Google Shape;353;p69"/>
                <p:cNvSpPr/>
                <p:nvPr/>
              </p:nvSpPr>
              <p:spPr>
                <a:xfrm>
                  <a:off x="2620775" y="3399625"/>
                  <a:ext cx="1348500" cy="19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0" h="77767" extrusionOk="0">
                      <a:moveTo>
                        <a:pt x="13572" y="1"/>
                      </a:moveTo>
                      <a:lnTo>
                        <a:pt x="13549" y="662"/>
                      </a:lnTo>
                      <a:lnTo>
                        <a:pt x="13527" y="1357"/>
                      </a:lnTo>
                      <a:lnTo>
                        <a:pt x="13516" y="2175"/>
                      </a:lnTo>
                      <a:lnTo>
                        <a:pt x="13505" y="3038"/>
                      </a:lnTo>
                      <a:lnTo>
                        <a:pt x="13516" y="3856"/>
                      </a:lnTo>
                      <a:lnTo>
                        <a:pt x="13527" y="4226"/>
                      </a:lnTo>
                      <a:lnTo>
                        <a:pt x="13538" y="4551"/>
                      </a:lnTo>
                      <a:lnTo>
                        <a:pt x="13561" y="4809"/>
                      </a:lnTo>
                      <a:lnTo>
                        <a:pt x="13594" y="5010"/>
                      </a:lnTo>
                      <a:lnTo>
                        <a:pt x="13460" y="13214"/>
                      </a:lnTo>
                      <a:lnTo>
                        <a:pt x="13258" y="26349"/>
                      </a:lnTo>
                      <a:lnTo>
                        <a:pt x="12989" y="43932"/>
                      </a:lnTo>
                      <a:lnTo>
                        <a:pt x="0" y="77531"/>
                      </a:lnTo>
                      <a:lnTo>
                        <a:pt x="14973" y="77531"/>
                      </a:lnTo>
                      <a:lnTo>
                        <a:pt x="27401" y="46465"/>
                      </a:lnTo>
                      <a:lnTo>
                        <a:pt x="29979" y="17024"/>
                      </a:lnTo>
                      <a:lnTo>
                        <a:pt x="34798" y="17024"/>
                      </a:lnTo>
                      <a:lnTo>
                        <a:pt x="34877" y="17775"/>
                      </a:lnTo>
                      <a:lnTo>
                        <a:pt x="34977" y="18604"/>
                      </a:lnTo>
                      <a:lnTo>
                        <a:pt x="35101" y="19490"/>
                      </a:lnTo>
                      <a:lnTo>
                        <a:pt x="35246" y="20454"/>
                      </a:lnTo>
                      <a:lnTo>
                        <a:pt x="35403" y="21462"/>
                      </a:lnTo>
                      <a:lnTo>
                        <a:pt x="35571" y="22516"/>
                      </a:lnTo>
                      <a:lnTo>
                        <a:pt x="35762" y="23614"/>
                      </a:lnTo>
                      <a:lnTo>
                        <a:pt x="35964" y="24746"/>
                      </a:lnTo>
                      <a:lnTo>
                        <a:pt x="36401" y="27099"/>
                      </a:lnTo>
                      <a:lnTo>
                        <a:pt x="36871" y="29509"/>
                      </a:lnTo>
                      <a:lnTo>
                        <a:pt x="37364" y="31930"/>
                      </a:lnTo>
                      <a:lnTo>
                        <a:pt x="37858" y="34317"/>
                      </a:lnTo>
                      <a:lnTo>
                        <a:pt x="38339" y="36614"/>
                      </a:lnTo>
                      <a:lnTo>
                        <a:pt x="38799" y="38777"/>
                      </a:lnTo>
                      <a:lnTo>
                        <a:pt x="39617" y="42464"/>
                      </a:lnTo>
                      <a:lnTo>
                        <a:pt x="40177" y="44975"/>
                      </a:lnTo>
                      <a:lnTo>
                        <a:pt x="40390" y="45905"/>
                      </a:lnTo>
                      <a:lnTo>
                        <a:pt x="34451" y="77767"/>
                      </a:lnTo>
                      <a:lnTo>
                        <a:pt x="48997" y="77767"/>
                      </a:lnTo>
                      <a:lnTo>
                        <a:pt x="53940" y="42229"/>
                      </a:lnTo>
                      <a:lnTo>
                        <a:pt x="4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4" name="Google Shape;354;p69"/>
                <p:cNvSpPr/>
                <p:nvPr/>
              </p:nvSpPr>
              <p:spPr>
                <a:xfrm>
                  <a:off x="2845750" y="2007425"/>
                  <a:ext cx="1138650" cy="13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6" h="55689" extrusionOk="0">
                      <a:moveTo>
                        <a:pt x="8282" y="1"/>
                      </a:moveTo>
                      <a:lnTo>
                        <a:pt x="7823" y="12"/>
                      </a:lnTo>
                      <a:lnTo>
                        <a:pt x="7386" y="46"/>
                      </a:lnTo>
                      <a:lnTo>
                        <a:pt x="6949" y="90"/>
                      </a:lnTo>
                      <a:lnTo>
                        <a:pt x="6512" y="158"/>
                      </a:lnTo>
                      <a:lnTo>
                        <a:pt x="6097" y="236"/>
                      </a:lnTo>
                      <a:lnTo>
                        <a:pt x="5682" y="337"/>
                      </a:lnTo>
                      <a:lnTo>
                        <a:pt x="5279" y="460"/>
                      </a:lnTo>
                      <a:lnTo>
                        <a:pt x="4887" y="595"/>
                      </a:lnTo>
                      <a:lnTo>
                        <a:pt x="4506" y="740"/>
                      </a:lnTo>
                      <a:lnTo>
                        <a:pt x="4136" y="908"/>
                      </a:lnTo>
                      <a:lnTo>
                        <a:pt x="3777" y="1088"/>
                      </a:lnTo>
                      <a:lnTo>
                        <a:pt x="3430" y="1278"/>
                      </a:lnTo>
                      <a:lnTo>
                        <a:pt x="3094" y="1491"/>
                      </a:lnTo>
                      <a:lnTo>
                        <a:pt x="2780" y="1715"/>
                      </a:lnTo>
                      <a:lnTo>
                        <a:pt x="2466" y="1940"/>
                      </a:lnTo>
                      <a:lnTo>
                        <a:pt x="2175" y="2186"/>
                      </a:lnTo>
                      <a:lnTo>
                        <a:pt x="1906" y="2444"/>
                      </a:lnTo>
                      <a:lnTo>
                        <a:pt x="1648" y="2713"/>
                      </a:lnTo>
                      <a:lnTo>
                        <a:pt x="1401" y="2993"/>
                      </a:lnTo>
                      <a:lnTo>
                        <a:pt x="1177" y="3284"/>
                      </a:lnTo>
                      <a:lnTo>
                        <a:pt x="975" y="3576"/>
                      </a:lnTo>
                      <a:lnTo>
                        <a:pt x="785" y="3890"/>
                      </a:lnTo>
                      <a:lnTo>
                        <a:pt x="606" y="4203"/>
                      </a:lnTo>
                      <a:lnTo>
                        <a:pt x="460" y="4528"/>
                      </a:lnTo>
                      <a:lnTo>
                        <a:pt x="325" y="4853"/>
                      </a:lnTo>
                      <a:lnTo>
                        <a:pt x="213" y="5190"/>
                      </a:lnTo>
                      <a:lnTo>
                        <a:pt x="135" y="5537"/>
                      </a:lnTo>
                      <a:lnTo>
                        <a:pt x="68" y="5884"/>
                      </a:lnTo>
                      <a:lnTo>
                        <a:pt x="23" y="6243"/>
                      </a:lnTo>
                      <a:lnTo>
                        <a:pt x="0" y="6602"/>
                      </a:lnTo>
                      <a:lnTo>
                        <a:pt x="0" y="6960"/>
                      </a:lnTo>
                      <a:lnTo>
                        <a:pt x="23" y="7330"/>
                      </a:lnTo>
                      <a:lnTo>
                        <a:pt x="4573" y="55689"/>
                      </a:lnTo>
                      <a:lnTo>
                        <a:pt x="40973" y="55689"/>
                      </a:lnTo>
                      <a:lnTo>
                        <a:pt x="45512" y="7330"/>
                      </a:lnTo>
                      <a:lnTo>
                        <a:pt x="45546" y="6960"/>
                      </a:lnTo>
                      <a:lnTo>
                        <a:pt x="45546" y="6602"/>
                      </a:lnTo>
                      <a:lnTo>
                        <a:pt x="45523" y="6243"/>
                      </a:lnTo>
                      <a:lnTo>
                        <a:pt x="45479" y="5884"/>
                      </a:lnTo>
                      <a:lnTo>
                        <a:pt x="45411" y="5537"/>
                      </a:lnTo>
                      <a:lnTo>
                        <a:pt x="45322" y="5190"/>
                      </a:lnTo>
                      <a:lnTo>
                        <a:pt x="45210" y="4853"/>
                      </a:lnTo>
                      <a:lnTo>
                        <a:pt x="45075" y="4528"/>
                      </a:lnTo>
                      <a:lnTo>
                        <a:pt x="44930" y="4203"/>
                      </a:lnTo>
                      <a:lnTo>
                        <a:pt x="44761" y="3890"/>
                      </a:lnTo>
                      <a:lnTo>
                        <a:pt x="44571" y="3576"/>
                      </a:lnTo>
                      <a:lnTo>
                        <a:pt x="44358" y="3284"/>
                      </a:lnTo>
                      <a:lnTo>
                        <a:pt x="44134" y="2993"/>
                      </a:lnTo>
                      <a:lnTo>
                        <a:pt x="43898" y="2713"/>
                      </a:lnTo>
                      <a:lnTo>
                        <a:pt x="43641" y="2444"/>
                      </a:lnTo>
                      <a:lnTo>
                        <a:pt x="43361" y="2186"/>
                      </a:lnTo>
                      <a:lnTo>
                        <a:pt x="43069" y="1940"/>
                      </a:lnTo>
                      <a:lnTo>
                        <a:pt x="42767" y="1715"/>
                      </a:lnTo>
                      <a:lnTo>
                        <a:pt x="42442" y="1491"/>
                      </a:lnTo>
                      <a:lnTo>
                        <a:pt x="42117" y="1278"/>
                      </a:lnTo>
                      <a:lnTo>
                        <a:pt x="41769" y="1088"/>
                      </a:lnTo>
                      <a:lnTo>
                        <a:pt x="41410" y="908"/>
                      </a:lnTo>
                      <a:lnTo>
                        <a:pt x="41041" y="740"/>
                      </a:lnTo>
                      <a:lnTo>
                        <a:pt x="40660" y="595"/>
                      </a:lnTo>
                      <a:lnTo>
                        <a:pt x="40267" y="460"/>
                      </a:lnTo>
                      <a:lnTo>
                        <a:pt x="39864" y="337"/>
                      </a:lnTo>
                      <a:lnTo>
                        <a:pt x="39449" y="236"/>
                      </a:lnTo>
                      <a:lnTo>
                        <a:pt x="39023" y="158"/>
                      </a:lnTo>
                      <a:lnTo>
                        <a:pt x="38598" y="90"/>
                      </a:lnTo>
                      <a:lnTo>
                        <a:pt x="38160" y="46"/>
                      </a:lnTo>
                      <a:lnTo>
                        <a:pt x="37712" y="12"/>
                      </a:lnTo>
                      <a:lnTo>
                        <a:pt x="3726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5" name="Google Shape;355;p69"/>
                <p:cNvSpPr/>
                <p:nvPr/>
              </p:nvSpPr>
              <p:spPr>
                <a:xfrm>
                  <a:off x="3259000" y="1784125"/>
                  <a:ext cx="307675" cy="35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7" h="14055" extrusionOk="0">
                      <a:moveTo>
                        <a:pt x="3273" y="1"/>
                      </a:moveTo>
                      <a:lnTo>
                        <a:pt x="2646" y="12"/>
                      </a:lnTo>
                      <a:lnTo>
                        <a:pt x="2321" y="23"/>
                      </a:lnTo>
                      <a:lnTo>
                        <a:pt x="2007" y="46"/>
                      </a:lnTo>
                      <a:lnTo>
                        <a:pt x="1693" y="90"/>
                      </a:lnTo>
                      <a:lnTo>
                        <a:pt x="1390" y="135"/>
                      </a:lnTo>
                      <a:lnTo>
                        <a:pt x="1110" y="214"/>
                      </a:lnTo>
                      <a:lnTo>
                        <a:pt x="976" y="258"/>
                      </a:lnTo>
                      <a:lnTo>
                        <a:pt x="841" y="303"/>
                      </a:lnTo>
                      <a:lnTo>
                        <a:pt x="718" y="359"/>
                      </a:lnTo>
                      <a:lnTo>
                        <a:pt x="606" y="427"/>
                      </a:lnTo>
                      <a:lnTo>
                        <a:pt x="505" y="494"/>
                      </a:lnTo>
                      <a:lnTo>
                        <a:pt x="404" y="572"/>
                      </a:lnTo>
                      <a:lnTo>
                        <a:pt x="315" y="662"/>
                      </a:lnTo>
                      <a:lnTo>
                        <a:pt x="236" y="752"/>
                      </a:lnTo>
                      <a:lnTo>
                        <a:pt x="169" y="852"/>
                      </a:lnTo>
                      <a:lnTo>
                        <a:pt x="113" y="953"/>
                      </a:lnTo>
                      <a:lnTo>
                        <a:pt x="68" y="1077"/>
                      </a:lnTo>
                      <a:lnTo>
                        <a:pt x="34" y="1200"/>
                      </a:lnTo>
                      <a:lnTo>
                        <a:pt x="12" y="1334"/>
                      </a:lnTo>
                      <a:lnTo>
                        <a:pt x="1" y="1480"/>
                      </a:lnTo>
                      <a:lnTo>
                        <a:pt x="1" y="8619"/>
                      </a:lnTo>
                      <a:lnTo>
                        <a:pt x="1" y="8854"/>
                      </a:lnTo>
                      <a:lnTo>
                        <a:pt x="12" y="9157"/>
                      </a:lnTo>
                      <a:lnTo>
                        <a:pt x="46" y="9515"/>
                      </a:lnTo>
                      <a:lnTo>
                        <a:pt x="68" y="9706"/>
                      </a:lnTo>
                      <a:lnTo>
                        <a:pt x="102" y="9919"/>
                      </a:lnTo>
                      <a:lnTo>
                        <a:pt x="147" y="10132"/>
                      </a:lnTo>
                      <a:lnTo>
                        <a:pt x="191" y="10345"/>
                      </a:lnTo>
                      <a:lnTo>
                        <a:pt x="259" y="10569"/>
                      </a:lnTo>
                      <a:lnTo>
                        <a:pt x="337" y="10804"/>
                      </a:lnTo>
                      <a:lnTo>
                        <a:pt x="427" y="11040"/>
                      </a:lnTo>
                      <a:lnTo>
                        <a:pt x="528" y="11275"/>
                      </a:lnTo>
                      <a:lnTo>
                        <a:pt x="651" y="11499"/>
                      </a:lnTo>
                      <a:lnTo>
                        <a:pt x="797" y="11734"/>
                      </a:lnTo>
                      <a:lnTo>
                        <a:pt x="953" y="11959"/>
                      </a:lnTo>
                      <a:lnTo>
                        <a:pt x="1133" y="12183"/>
                      </a:lnTo>
                      <a:lnTo>
                        <a:pt x="1334" y="12407"/>
                      </a:lnTo>
                      <a:lnTo>
                        <a:pt x="1559" y="12620"/>
                      </a:lnTo>
                      <a:lnTo>
                        <a:pt x="1805" y="12822"/>
                      </a:lnTo>
                      <a:lnTo>
                        <a:pt x="2074" y="13012"/>
                      </a:lnTo>
                      <a:lnTo>
                        <a:pt x="2366" y="13191"/>
                      </a:lnTo>
                      <a:lnTo>
                        <a:pt x="2691" y="13360"/>
                      </a:lnTo>
                      <a:lnTo>
                        <a:pt x="3049" y="13505"/>
                      </a:lnTo>
                      <a:lnTo>
                        <a:pt x="3430" y="13651"/>
                      </a:lnTo>
                      <a:lnTo>
                        <a:pt x="3845" y="13763"/>
                      </a:lnTo>
                      <a:lnTo>
                        <a:pt x="4293" y="13864"/>
                      </a:lnTo>
                      <a:lnTo>
                        <a:pt x="4764" y="13953"/>
                      </a:lnTo>
                      <a:lnTo>
                        <a:pt x="5279" y="14010"/>
                      </a:lnTo>
                      <a:lnTo>
                        <a:pt x="5828" y="14043"/>
                      </a:lnTo>
                      <a:lnTo>
                        <a:pt x="6411" y="14054"/>
                      </a:lnTo>
                      <a:lnTo>
                        <a:pt x="6893" y="14043"/>
                      </a:lnTo>
                      <a:lnTo>
                        <a:pt x="7341" y="14010"/>
                      </a:lnTo>
                      <a:lnTo>
                        <a:pt x="7767" y="13953"/>
                      </a:lnTo>
                      <a:lnTo>
                        <a:pt x="8171" y="13864"/>
                      </a:lnTo>
                      <a:lnTo>
                        <a:pt x="8541" y="13763"/>
                      </a:lnTo>
                      <a:lnTo>
                        <a:pt x="8899" y="13651"/>
                      </a:lnTo>
                      <a:lnTo>
                        <a:pt x="9224" y="13505"/>
                      </a:lnTo>
                      <a:lnTo>
                        <a:pt x="9538" y="13360"/>
                      </a:lnTo>
                      <a:lnTo>
                        <a:pt x="9829" y="13191"/>
                      </a:lnTo>
                      <a:lnTo>
                        <a:pt x="10098" y="13012"/>
                      </a:lnTo>
                      <a:lnTo>
                        <a:pt x="10345" y="12810"/>
                      </a:lnTo>
                      <a:lnTo>
                        <a:pt x="10569" y="12609"/>
                      </a:lnTo>
                      <a:lnTo>
                        <a:pt x="10782" y="12407"/>
                      </a:lnTo>
                      <a:lnTo>
                        <a:pt x="10984" y="12183"/>
                      </a:lnTo>
                      <a:lnTo>
                        <a:pt x="11163" y="11959"/>
                      </a:lnTo>
                      <a:lnTo>
                        <a:pt x="11320" y="11734"/>
                      </a:lnTo>
                      <a:lnTo>
                        <a:pt x="11466" y="11499"/>
                      </a:lnTo>
                      <a:lnTo>
                        <a:pt x="11600" y="11264"/>
                      </a:lnTo>
                      <a:lnTo>
                        <a:pt x="11712" y="11028"/>
                      </a:lnTo>
                      <a:lnTo>
                        <a:pt x="11824" y="10804"/>
                      </a:lnTo>
                      <a:lnTo>
                        <a:pt x="11914" y="10569"/>
                      </a:lnTo>
                      <a:lnTo>
                        <a:pt x="11992" y="10345"/>
                      </a:lnTo>
                      <a:lnTo>
                        <a:pt x="12060" y="10121"/>
                      </a:lnTo>
                      <a:lnTo>
                        <a:pt x="12127" y="9908"/>
                      </a:lnTo>
                      <a:lnTo>
                        <a:pt x="12172" y="9706"/>
                      </a:lnTo>
                      <a:lnTo>
                        <a:pt x="12217" y="9504"/>
                      </a:lnTo>
                      <a:lnTo>
                        <a:pt x="12273" y="9157"/>
                      </a:lnTo>
                      <a:lnTo>
                        <a:pt x="12306" y="8854"/>
                      </a:lnTo>
                      <a:lnTo>
                        <a:pt x="12306" y="8619"/>
                      </a:lnTo>
                      <a:lnTo>
                        <a:pt x="12306" y="2926"/>
                      </a:lnTo>
                      <a:lnTo>
                        <a:pt x="12306" y="2780"/>
                      </a:lnTo>
                      <a:lnTo>
                        <a:pt x="12284" y="2634"/>
                      </a:lnTo>
                      <a:lnTo>
                        <a:pt x="12250" y="2489"/>
                      </a:lnTo>
                      <a:lnTo>
                        <a:pt x="12205" y="2343"/>
                      </a:lnTo>
                      <a:lnTo>
                        <a:pt x="12149" y="2197"/>
                      </a:lnTo>
                      <a:lnTo>
                        <a:pt x="12082" y="2063"/>
                      </a:lnTo>
                      <a:lnTo>
                        <a:pt x="12004" y="1928"/>
                      </a:lnTo>
                      <a:lnTo>
                        <a:pt x="11914" y="1794"/>
                      </a:lnTo>
                      <a:lnTo>
                        <a:pt x="11813" y="1659"/>
                      </a:lnTo>
                      <a:lnTo>
                        <a:pt x="11712" y="1536"/>
                      </a:lnTo>
                      <a:lnTo>
                        <a:pt x="11589" y="1413"/>
                      </a:lnTo>
                      <a:lnTo>
                        <a:pt x="11477" y="1301"/>
                      </a:lnTo>
                      <a:lnTo>
                        <a:pt x="11342" y="1177"/>
                      </a:lnTo>
                      <a:lnTo>
                        <a:pt x="11208" y="1065"/>
                      </a:lnTo>
                      <a:lnTo>
                        <a:pt x="10928" y="864"/>
                      </a:lnTo>
                      <a:lnTo>
                        <a:pt x="10625" y="673"/>
                      </a:lnTo>
                      <a:lnTo>
                        <a:pt x="10311" y="505"/>
                      </a:lnTo>
                      <a:lnTo>
                        <a:pt x="9998" y="359"/>
                      </a:lnTo>
                      <a:lnTo>
                        <a:pt x="9673" y="236"/>
                      </a:lnTo>
                      <a:lnTo>
                        <a:pt x="9359" y="135"/>
                      </a:lnTo>
                      <a:lnTo>
                        <a:pt x="9045" y="68"/>
                      </a:lnTo>
                      <a:lnTo>
                        <a:pt x="8742" y="23"/>
                      </a:lnTo>
                      <a:lnTo>
                        <a:pt x="8608" y="12"/>
                      </a:lnTo>
                      <a:lnTo>
                        <a:pt x="8462" y="1"/>
                      </a:lnTo>
                      <a:close/>
                    </a:path>
                  </a:pathLst>
                </a:custGeom>
                <a:solidFill>
                  <a:srgbClr val="E9889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6" name="Google Shape;356;p69"/>
                <p:cNvSpPr/>
                <p:nvPr/>
              </p:nvSpPr>
              <p:spPr>
                <a:xfrm>
                  <a:off x="3120325" y="1290175"/>
                  <a:ext cx="562325" cy="6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3" h="24612" extrusionOk="0">
                      <a:moveTo>
                        <a:pt x="11678" y="1"/>
                      </a:moveTo>
                      <a:lnTo>
                        <a:pt x="11387" y="12"/>
                      </a:lnTo>
                      <a:lnTo>
                        <a:pt x="11095" y="23"/>
                      </a:lnTo>
                      <a:lnTo>
                        <a:pt x="10804" y="45"/>
                      </a:lnTo>
                      <a:lnTo>
                        <a:pt x="10524" y="79"/>
                      </a:lnTo>
                      <a:lnTo>
                        <a:pt x="10232" y="113"/>
                      </a:lnTo>
                      <a:lnTo>
                        <a:pt x="9952" y="157"/>
                      </a:lnTo>
                      <a:lnTo>
                        <a:pt x="9672" y="202"/>
                      </a:lnTo>
                      <a:lnTo>
                        <a:pt x="9392" y="270"/>
                      </a:lnTo>
                      <a:lnTo>
                        <a:pt x="9112" y="326"/>
                      </a:lnTo>
                      <a:lnTo>
                        <a:pt x="8831" y="393"/>
                      </a:lnTo>
                      <a:lnTo>
                        <a:pt x="8551" y="471"/>
                      </a:lnTo>
                      <a:lnTo>
                        <a:pt x="8282" y="561"/>
                      </a:lnTo>
                      <a:lnTo>
                        <a:pt x="8013" y="651"/>
                      </a:lnTo>
                      <a:lnTo>
                        <a:pt x="7744" y="740"/>
                      </a:lnTo>
                      <a:lnTo>
                        <a:pt x="7475" y="841"/>
                      </a:lnTo>
                      <a:lnTo>
                        <a:pt x="7218" y="953"/>
                      </a:lnTo>
                      <a:lnTo>
                        <a:pt x="6949" y="1065"/>
                      </a:lnTo>
                      <a:lnTo>
                        <a:pt x="6691" y="1189"/>
                      </a:lnTo>
                      <a:lnTo>
                        <a:pt x="6444" y="1312"/>
                      </a:lnTo>
                      <a:lnTo>
                        <a:pt x="6187" y="1446"/>
                      </a:lnTo>
                      <a:lnTo>
                        <a:pt x="5940" y="1581"/>
                      </a:lnTo>
                      <a:lnTo>
                        <a:pt x="5694" y="1726"/>
                      </a:lnTo>
                      <a:lnTo>
                        <a:pt x="5458" y="1883"/>
                      </a:lnTo>
                      <a:lnTo>
                        <a:pt x="5223" y="2040"/>
                      </a:lnTo>
                      <a:lnTo>
                        <a:pt x="4987" y="2197"/>
                      </a:lnTo>
                      <a:lnTo>
                        <a:pt x="4752" y="2365"/>
                      </a:lnTo>
                      <a:lnTo>
                        <a:pt x="4528" y="2545"/>
                      </a:lnTo>
                      <a:lnTo>
                        <a:pt x="4304" y="2713"/>
                      </a:lnTo>
                      <a:lnTo>
                        <a:pt x="4091" y="2903"/>
                      </a:lnTo>
                      <a:lnTo>
                        <a:pt x="3878" y="3094"/>
                      </a:lnTo>
                      <a:lnTo>
                        <a:pt x="3665" y="3284"/>
                      </a:lnTo>
                      <a:lnTo>
                        <a:pt x="3463" y="3486"/>
                      </a:lnTo>
                      <a:lnTo>
                        <a:pt x="3262" y="3688"/>
                      </a:lnTo>
                      <a:lnTo>
                        <a:pt x="3060" y="3901"/>
                      </a:lnTo>
                      <a:lnTo>
                        <a:pt x="2869" y="4114"/>
                      </a:lnTo>
                      <a:lnTo>
                        <a:pt x="2690" y="4338"/>
                      </a:lnTo>
                      <a:lnTo>
                        <a:pt x="2511" y="4562"/>
                      </a:lnTo>
                      <a:lnTo>
                        <a:pt x="2331" y="4797"/>
                      </a:lnTo>
                      <a:lnTo>
                        <a:pt x="2163" y="5033"/>
                      </a:lnTo>
                      <a:lnTo>
                        <a:pt x="1995" y="5268"/>
                      </a:lnTo>
                      <a:lnTo>
                        <a:pt x="1838" y="5514"/>
                      </a:lnTo>
                      <a:lnTo>
                        <a:pt x="1681" y="5761"/>
                      </a:lnTo>
                      <a:lnTo>
                        <a:pt x="1536" y="6019"/>
                      </a:lnTo>
                      <a:lnTo>
                        <a:pt x="1401" y="6277"/>
                      </a:lnTo>
                      <a:lnTo>
                        <a:pt x="1256" y="6534"/>
                      </a:lnTo>
                      <a:lnTo>
                        <a:pt x="1132" y="6803"/>
                      </a:lnTo>
                      <a:lnTo>
                        <a:pt x="1009" y="7072"/>
                      </a:lnTo>
                      <a:lnTo>
                        <a:pt x="886" y="7352"/>
                      </a:lnTo>
                      <a:lnTo>
                        <a:pt x="785" y="7633"/>
                      </a:lnTo>
                      <a:lnTo>
                        <a:pt x="673" y="7913"/>
                      </a:lnTo>
                      <a:lnTo>
                        <a:pt x="583" y="8204"/>
                      </a:lnTo>
                      <a:lnTo>
                        <a:pt x="493" y="8496"/>
                      </a:lnTo>
                      <a:lnTo>
                        <a:pt x="404" y="8787"/>
                      </a:lnTo>
                      <a:lnTo>
                        <a:pt x="337" y="9090"/>
                      </a:lnTo>
                      <a:lnTo>
                        <a:pt x="269" y="9381"/>
                      </a:lnTo>
                      <a:lnTo>
                        <a:pt x="202" y="9672"/>
                      </a:lnTo>
                      <a:lnTo>
                        <a:pt x="157" y="9975"/>
                      </a:lnTo>
                      <a:lnTo>
                        <a:pt x="112" y="10266"/>
                      </a:lnTo>
                      <a:lnTo>
                        <a:pt x="68" y="10558"/>
                      </a:lnTo>
                      <a:lnTo>
                        <a:pt x="45" y="10849"/>
                      </a:lnTo>
                      <a:lnTo>
                        <a:pt x="23" y="11152"/>
                      </a:lnTo>
                      <a:lnTo>
                        <a:pt x="12" y="11443"/>
                      </a:lnTo>
                      <a:lnTo>
                        <a:pt x="0" y="11734"/>
                      </a:lnTo>
                      <a:lnTo>
                        <a:pt x="0" y="12026"/>
                      </a:lnTo>
                      <a:lnTo>
                        <a:pt x="12" y="12317"/>
                      </a:lnTo>
                      <a:lnTo>
                        <a:pt x="23" y="12609"/>
                      </a:lnTo>
                      <a:lnTo>
                        <a:pt x="45" y="12900"/>
                      </a:lnTo>
                      <a:lnTo>
                        <a:pt x="79" y="13180"/>
                      </a:lnTo>
                      <a:lnTo>
                        <a:pt x="112" y="13472"/>
                      </a:lnTo>
                      <a:lnTo>
                        <a:pt x="157" y="13752"/>
                      </a:lnTo>
                      <a:lnTo>
                        <a:pt x="202" y="14032"/>
                      </a:lnTo>
                      <a:lnTo>
                        <a:pt x="258" y="14312"/>
                      </a:lnTo>
                      <a:lnTo>
                        <a:pt x="325" y="14592"/>
                      </a:lnTo>
                      <a:lnTo>
                        <a:pt x="393" y="14872"/>
                      </a:lnTo>
                      <a:lnTo>
                        <a:pt x="471" y="15153"/>
                      </a:lnTo>
                      <a:lnTo>
                        <a:pt x="549" y="15422"/>
                      </a:lnTo>
                      <a:lnTo>
                        <a:pt x="639" y="15691"/>
                      </a:lnTo>
                      <a:lnTo>
                        <a:pt x="740" y="15959"/>
                      </a:lnTo>
                      <a:lnTo>
                        <a:pt x="841" y="16228"/>
                      </a:lnTo>
                      <a:lnTo>
                        <a:pt x="953" y="16486"/>
                      </a:lnTo>
                      <a:lnTo>
                        <a:pt x="1065" y="16755"/>
                      </a:lnTo>
                      <a:lnTo>
                        <a:pt x="1188" y="17013"/>
                      </a:lnTo>
                      <a:lnTo>
                        <a:pt x="1312" y="17259"/>
                      </a:lnTo>
                      <a:lnTo>
                        <a:pt x="1446" y="17517"/>
                      </a:lnTo>
                      <a:lnTo>
                        <a:pt x="1581" y="17764"/>
                      </a:lnTo>
                      <a:lnTo>
                        <a:pt x="1726" y="18010"/>
                      </a:lnTo>
                      <a:lnTo>
                        <a:pt x="1872" y="18246"/>
                      </a:lnTo>
                      <a:lnTo>
                        <a:pt x="2029" y="18481"/>
                      </a:lnTo>
                      <a:lnTo>
                        <a:pt x="2197" y="18716"/>
                      </a:lnTo>
                      <a:lnTo>
                        <a:pt x="2365" y="18952"/>
                      </a:lnTo>
                      <a:lnTo>
                        <a:pt x="2533" y="19176"/>
                      </a:lnTo>
                      <a:lnTo>
                        <a:pt x="2712" y="19400"/>
                      </a:lnTo>
                      <a:lnTo>
                        <a:pt x="2903" y="19613"/>
                      </a:lnTo>
                      <a:lnTo>
                        <a:pt x="3082" y="19826"/>
                      </a:lnTo>
                      <a:lnTo>
                        <a:pt x="3284" y="20039"/>
                      </a:lnTo>
                      <a:lnTo>
                        <a:pt x="3486" y="20241"/>
                      </a:lnTo>
                      <a:lnTo>
                        <a:pt x="3687" y="20442"/>
                      </a:lnTo>
                      <a:lnTo>
                        <a:pt x="3900" y="20644"/>
                      </a:lnTo>
                      <a:lnTo>
                        <a:pt x="4113" y="20835"/>
                      </a:lnTo>
                      <a:lnTo>
                        <a:pt x="4337" y="21014"/>
                      </a:lnTo>
                      <a:lnTo>
                        <a:pt x="4562" y="21193"/>
                      </a:lnTo>
                      <a:lnTo>
                        <a:pt x="4786" y="21372"/>
                      </a:lnTo>
                      <a:lnTo>
                        <a:pt x="5021" y="21541"/>
                      </a:lnTo>
                      <a:lnTo>
                        <a:pt x="5268" y="21709"/>
                      </a:lnTo>
                      <a:lnTo>
                        <a:pt x="5514" y="21866"/>
                      </a:lnTo>
                      <a:lnTo>
                        <a:pt x="5761" y="22023"/>
                      </a:lnTo>
                      <a:lnTo>
                        <a:pt x="6019" y="22168"/>
                      </a:lnTo>
                      <a:lnTo>
                        <a:pt x="6276" y="22303"/>
                      </a:lnTo>
                      <a:lnTo>
                        <a:pt x="6534" y="22448"/>
                      </a:lnTo>
                      <a:lnTo>
                        <a:pt x="6803" y="22572"/>
                      </a:lnTo>
                      <a:lnTo>
                        <a:pt x="7072" y="22695"/>
                      </a:lnTo>
                      <a:lnTo>
                        <a:pt x="7352" y="22818"/>
                      </a:lnTo>
                      <a:lnTo>
                        <a:pt x="7632" y="22919"/>
                      </a:lnTo>
                      <a:lnTo>
                        <a:pt x="7913" y="23031"/>
                      </a:lnTo>
                      <a:lnTo>
                        <a:pt x="8204" y="23121"/>
                      </a:lnTo>
                      <a:lnTo>
                        <a:pt x="8495" y="23210"/>
                      </a:lnTo>
                      <a:lnTo>
                        <a:pt x="9661" y="23547"/>
                      </a:lnTo>
                      <a:lnTo>
                        <a:pt x="10232" y="23704"/>
                      </a:lnTo>
                      <a:lnTo>
                        <a:pt x="10793" y="23860"/>
                      </a:lnTo>
                      <a:lnTo>
                        <a:pt x="11353" y="23995"/>
                      </a:lnTo>
                      <a:lnTo>
                        <a:pt x="11902" y="24118"/>
                      </a:lnTo>
                      <a:lnTo>
                        <a:pt x="12440" y="24242"/>
                      </a:lnTo>
                      <a:lnTo>
                        <a:pt x="12967" y="24342"/>
                      </a:lnTo>
                      <a:lnTo>
                        <a:pt x="13494" y="24421"/>
                      </a:lnTo>
                      <a:lnTo>
                        <a:pt x="13998" y="24499"/>
                      </a:lnTo>
                      <a:lnTo>
                        <a:pt x="14502" y="24555"/>
                      </a:lnTo>
                      <a:lnTo>
                        <a:pt x="14995" y="24589"/>
                      </a:lnTo>
                      <a:lnTo>
                        <a:pt x="15477" y="24611"/>
                      </a:lnTo>
                      <a:lnTo>
                        <a:pt x="15937" y="24600"/>
                      </a:lnTo>
                      <a:lnTo>
                        <a:pt x="16396" y="24578"/>
                      </a:lnTo>
                      <a:lnTo>
                        <a:pt x="16833" y="24533"/>
                      </a:lnTo>
                      <a:lnTo>
                        <a:pt x="17270" y="24466"/>
                      </a:lnTo>
                      <a:lnTo>
                        <a:pt x="17472" y="24421"/>
                      </a:lnTo>
                      <a:lnTo>
                        <a:pt x="17685" y="24365"/>
                      </a:lnTo>
                      <a:lnTo>
                        <a:pt x="17887" y="24309"/>
                      </a:lnTo>
                      <a:lnTo>
                        <a:pt x="18089" y="24242"/>
                      </a:lnTo>
                      <a:lnTo>
                        <a:pt x="18279" y="24174"/>
                      </a:lnTo>
                      <a:lnTo>
                        <a:pt x="18481" y="24096"/>
                      </a:lnTo>
                      <a:lnTo>
                        <a:pt x="18660" y="24006"/>
                      </a:lnTo>
                      <a:lnTo>
                        <a:pt x="18851" y="23917"/>
                      </a:lnTo>
                      <a:lnTo>
                        <a:pt x="19030" y="23816"/>
                      </a:lnTo>
                      <a:lnTo>
                        <a:pt x="19209" y="23715"/>
                      </a:lnTo>
                      <a:lnTo>
                        <a:pt x="19377" y="23591"/>
                      </a:lnTo>
                      <a:lnTo>
                        <a:pt x="19545" y="23468"/>
                      </a:lnTo>
                      <a:lnTo>
                        <a:pt x="19714" y="23345"/>
                      </a:lnTo>
                      <a:lnTo>
                        <a:pt x="19882" y="23199"/>
                      </a:lnTo>
                      <a:lnTo>
                        <a:pt x="20039" y="23054"/>
                      </a:lnTo>
                      <a:lnTo>
                        <a:pt x="20184" y="22897"/>
                      </a:lnTo>
                      <a:lnTo>
                        <a:pt x="20341" y="22740"/>
                      </a:lnTo>
                      <a:lnTo>
                        <a:pt x="20487" y="22560"/>
                      </a:lnTo>
                      <a:lnTo>
                        <a:pt x="20621" y="22381"/>
                      </a:lnTo>
                      <a:lnTo>
                        <a:pt x="20756" y="22191"/>
                      </a:lnTo>
                      <a:lnTo>
                        <a:pt x="20890" y="21989"/>
                      </a:lnTo>
                      <a:lnTo>
                        <a:pt x="21014" y="21787"/>
                      </a:lnTo>
                      <a:lnTo>
                        <a:pt x="21137" y="21563"/>
                      </a:lnTo>
                      <a:lnTo>
                        <a:pt x="21260" y="21339"/>
                      </a:lnTo>
                      <a:lnTo>
                        <a:pt x="21372" y="21092"/>
                      </a:lnTo>
                      <a:lnTo>
                        <a:pt x="21484" y="20846"/>
                      </a:lnTo>
                      <a:lnTo>
                        <a:pt x="21585" y="20588"/>
                      </a:lnTo>
                      <a:lnTo>
                        <a:pt x="21686" y="20319"/>
                      </a:lnTo>
                      <a:lnTo>
                        <a:pt x="21776" y="20039"/>
                      </a:lnTo>
                      <a:lnTo>
                        <a:pt x="21865" y="19759"/>
                      </a:lnTo>
                      <a:lnTo>
                        <a:pt x="21955" y="19456"/>
                      </a:lnTo>
                      <a:lnTo>
                        <a:pt x="22033" y="19153"/>
                      </a:lnTo>
                      <a:lnTo>
                        <a:pt x="22101" y="18840"/>
                      </a:lnTo>
                      <a:lnTo>
                        <a:pt x="22168" y="18526"/>
                      </a:lnTo>
                      <a:lnTo>
                        <a:pt x="22224" y="18201"/>
                      </a:lnTo>
                      <a:lnTo>
                        <a:pt x="22280" y="17876"/>
                      </a:lnTo>
                      <a:lnTo>
                        <a:pt x="22370" y="17203"/>
                      </a:lnTo>
                      <a:lnTo>
                        <a:pt x="22437" y="16509"/>
                      </a:lnTo>
                      <a:lnTo>
                        <a:pt x="22482" y="15803"/>
                      </a:lnTo>
                      <a:lnTo>
                        <a:pt x="22493" y="15085"/>
                      </a:lnTo>
                      <a:lnTo>
                        <a:pt x="22493" y="14357"/>
                      </a:lnTo>
                      <a:lnTo>
                        <a:pt x="22459" y="13628"/>
                      </a:lnTo>
                      <a:lnTo>
                        <a:pt x="22403" y="12878"/>
                      </a:lnTo>
                      <a:lnTo>
                        <a:pt x="22336" y="12138"/>
                      </a:lnTo>
                      <a:lnTo>
                        <a:pt x="22224" y="11387"/>
                      </a:lnTo>
                      <a:lnTo>
                        <a:pt x="22101" y="10647"/>
                      </a:lnTo>
                      <a:lnTo>
                        <a:pt x="21955" y="9919"/>
                      </a:lnTo>
                      <a:lnTo>
                        <a:pt x="21787" y="9190"/>
                      </a:lnTo>
                      <a:lnTo>
                        <a:pt x="21585" y="8462"/>
                      </a:lnTo>
                      <a:lnTo>
                        <a:pt x="21473" y="8115"/>
                      </a:lnTo>
                      <a:lnTo>
                        <a:pt x="21361" y="7756"/>
                      </a:lnTo>
                      <a:lnTo>
                        <a:pt x="21249" y="7420"/>
                      </a:lnTo>
                      <a:lnTo>
                        <a:pt x="21126" y="7072"/>
                      </a:lnTo>
                      <a:lnTo>
                        <a:pt x="20991" y="6736"/>
                      </a:lnTo>
                      <a:lnTo>
                        <a:pt x="20857" y="6400"/>
                      </a:lnTo>
                      <a:lnTo>
                        <a:pt x="20711" y="6075"/>
                      </a:lnTo>
                      <a:lnTo>
                        <a:pt x="20565" y="5750"/>
                      </a:lnTo>
                      <a:lnTo>
                        <a:pt x="20408" y="5436"/>
                      </a:lnTo>
                      <a:lnTo>
                        <a:pt x="20240" y="5122"/>
                      </a:lnTo>
                      <a:lnTo>
                        <a:pt x="20083" y="4820"/>
                      </a:lnTo>
                      <a:lnTo>
                        <a:pt x="19904" y="4517"/>
                      </a:lnTo>
                      <a:lnTo>
                        <a:pt x="19725" y="4226"/>
                      </a:lnTo>
                      <a:lnTo>
                        <a:pt x="19545" y="3945"/>
                      </a:lnTo>
                      <a:lnTo>
                        <a:pt x="19355" y="3665"/>
                      </a:lnTo>
                      <a:lnTo>
                        <a:pt x="19153" y="3408"/>
                      </a:lnTo>
                      <a:lnTo>
                        <a:pt x="18951" y="3139"/>
                      </a:lnTo>
                      <a:lnTo>
                        <a:pt x="18750" y="2892"/>
                      </a:lnTo>
                      <a:lnTo>
                        <a:pt x="18526" y="2657"/>
                      </a:lnTo>
                      <a:lnTo>
                        <a:pt x="18313" y="2421"/>
                      </a:lnTo>
                      <a:lnTo>
                        <a:pt x="18089" y="2197"/>
                      </a:lnTo>
                      <a:lnTo>
                        <a:pt x="17853" y="1984"/>
                      </a:lnTo>
                      <a:lnTo>
                        <a:pt x="17618" y="1783"/>
                      </a:lnTo>
                      <a:lnTo>
                        <a:pt x="17371" y="1592"/>
                      </a:lnTo>
                      <a:lnTo>
                        <a:pt x="17125" y="1413"/>
                      </a:lnTo>
                      <a:lnTo>
                        <a:pt x="16867" y="1245"/>
                      </a:lnTo>
                      <a:lnTo>
                        <a:pt x="16609" y="1088"/>
                      </a:lnTo>
                      <a:lnTo>
                        <a:pt x="16340" y="942"/>
                      </a:lnTo>
                      <a:lnTo>
                        <a:pt x="16060" y="819"/>
                      </a:lnTo>
                      <a:lnTo>
                        <a:pt x="15780" y="695"/>
                      </a:lnTo>
                      <a:lnTo>
                        <a:pt x="15500" y="583"/>
                      </a:lnTo>
                      <a:lnTo>
                        <a:pt x="15208" y="494"/>
                      </a:lnTo>
                      <a:lnTo>
                        <a:pt x="14917" y="415"/>
                      </a:lnTo>
                      <a:lnTo>
                        <a:pt x="14614" y="337"/>
                      </a:lnTo>
                      <a:lnTo>
                        <a:pt x="14323" y="270"/>
                      </a:lnTo>
                      <a:lnTo>
                        <a:pt x="14032" y="214"/>
                      </a:lnTo>
                      <a:lnTo>
                        <a:pt x="13729" y="157"/>
                      </a:lnTo>
                      <a:lnTo>
                        <a:pt x="13438" y="113"/>
                      </a:lnTo>
                      <a:lnTo>
                        <a:pt x="13146" y="79"/>
                      </a:lnTo>
                      <a:lnTo>
                        <a:pt x="12855" y="45"/>
                      </a:lnTo>
                      <a:lnTo>
                        <a:pt x="12552" y="23"/>
                      </a:lnTo>
                      <a:lnTo>
                        <a:pt x="12261" y="12"/>
                      </a:lnTo>
                      <a:lnTo>
                        <a:pt x="11969" y="1"/>
                      </a:lnTo>
                      <a:close/>
                    </a:path>
                  </a:pathLst>
                </a:custGeom>
                <a:solidFill>
                  <a:srgbClr val="FFB3B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7" name="Google Shape;357;p69"/>
                <p:cNvSpPr/>
                <p:nvPr/>
              </p:nvSpPr>
              <p:spPr>
                <a:xfrm>
                  <a:off x="3795550" y="2052250"/>
                  <a:ext cx="1114850" cy="95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94" h="38016" extrusionOk="0">
                      <a:moveTo>
                        <a:pt x="4506" y="1"/>
                      </a:moveTo>
                      <a:lnTo>
                        <a:pt x="2354" y="3879"/>
                      </a:lnTo>
                      <a:lnTo>
                        <a:pt x="2107" y="3912"/>
                      </a:lnTo>
                      <a:lnTo>
                        <a:pt x="1861" y="3979"/>
                      </a:lnTo>
                      <a:lnTo>
                        <a:pt x="1625" y="4058"/>
                      </a:lnTo>
                      <a:lnTo>
                        <a:pt x="1401" y="4159"/>
                      </a:lnTo>
                      <a:lnTo>
                        <a:pt x="1188" y="4282"/>
                      </a:lnTo>
                      <a:lnTo>
                        <a:pt x="998" y="4428"/>
                      </a:lnTo>
                      <a:lnTo>
                        <a:pt x="807" y="4585"/>
                      </a:lnTo>
                      <a:lnTo>
                        <a:pt x="650" y="4764"/>
                      </a:lnTo>
                      <a:lnTo>
                        <a:pt x="493" y="4943"/>
                      </a:lnTo>
                      <a:lnTo>
                        <a:pt x="359" y="5145"/>
                      </a:lnTo>
                      <a:lnTo>
                        <a:pt x="247" y="5358"/>
                      </a:lnTo>
                      <a:lnTo>
                        <a:pt x="157" y="5582"/>
                      </a:lnTo>
                      <a:lnTo>
                        <a:pt x="79" y="5817"/>
                      </a:lnTo>
                      <a:lnTo>
                        <a:pt x="34" y="6064"/>
                      </a:lnTo>
                      <a:lnTo>
                        <a:pt x="0" y="6310"/>
                      </a:lnTo>
                      <a:lnTo>
                        <a:pt x="0" y="6568"/>
                      </a:lnTo>
                      <a:lnTo>
                        <a:pt x="45" y="7745"/>
                      </a:lnTo>
                      <a:lnTo>
                        <a:pt x="124" y="9000"/>
                      </a:lnTo>
                      <a:lnTo>
                        <a:pt x="224" y="10334"/>
                      </a:lnTo>
                      <a:lnTo>
                        <a:pt x="348" y="11723"/>
                      </a:lnTo>
                      <a:lnTo>
                        <a:pt x="482" y="13136"/>
                      </a:lnTo>
                      <a:lnTo>
                        <a:pt x="650" y="14559"/>
                      </a:lnTo>
                      <a:lnTo>
                        <a:pt x="818" y="15971"/>
                      </a:lnTo>
                      <a:lnTo>
                        <a:pt x="998" y="17361"/>
                      </a:lnTo>
                      <a:lnTo>
                        <a:pt x="1199" y="18694"/>
                      </a:lnTo>
                      <a:lnTo>
                        <a:pt x="1401" y="19961"/>
                      </a:lnTo>
                      <a:lnTo>
                        <a:pt x="1603" y="21137"/>
                      </a:lnTo>
                      <a:lnTo>
                        <a:pt x="1816" y="22202"/>
                      </a:lnTo>
                      <a:lnTo>
                        <a:pt x="1917" y="22684"/>
                      </a:lnTo>
                      <a:lnTo>
                        <a:pt x="2018" y="23143"/>
                      </a:lnTo>
                      <a:lnTo>
                        <a:pt x="2130" y="23547"/>
                      </a:lnTo>
                      <a:lnTo>
                        <a:pt x="2231" y="23928"/>
                      </a:lnTo>
                      <a:lnTo>
                        <a:pt x="2331" y="24253"/>
                      </a:lnTo>
                      <a:lnTo>
                        <a:pt x="2432" y="24544"/>
                      </a:lnTo>
                      <a:lnTo>
                        <a:pt x="2533" y="24780"/>
                      </a:lnTo>
                      <a:lnTo>
                        <a:pt x="2634" y="24970"/>
                      </a:lnTo>
                      <a:lnTo>
                        <a:pt x="2724" y="25105"/>
                      </a:lnTo>
                      <a:lnTo>
                        <a:pt x="2881" y="25329"/>
                      </a:lnTo>
                      <a:lnTo>
                        <a:pt x="3340" y="25968"/>
                      </a:lnTo>
                      <a:lnTo>
                        <a:pt x="4012" y="26831"/>
                      </a:lnTo>
                      <a:lnTo>
                        <a:pt x="4416" y="27346"/>
                      </a:lnTo>
                      <a:lnTo>
                        <a:pt x="4853" y="27884"/>
                      </a:lnTo>
                      <a:lnTo>
                        <a:pt x="5335" y="28467"/>
                      </a:lnTo>
                      <a:lnTo>
                        <a:pt x="5850" y="29083"/>
                      </a:lnTo>
                      <a:lnTo>
                        <a:pt x="6388" y="29711"/>
                      </a:lnTo>
                      <a:lnTo>
                        <a:pt x="6960" y="30361"/>
                      </a:lnTo>
                      <a:lnTo>
                        <a:pt x="7554" y="31011"/>
                      </a:lnTo>
                      <a:lnTo>
                        <a:pt x="8170" y="31672"/>
                      </a:lnTo>
                      <a:lnTo>
                        <a:pt x="8809" y="32333"/>
                      </a:lnTo>
                      <a:lnTo>
                        <a:pt x="9459" y="32983"/>
                      </a:lnTo>
                      <a:lnTo>
                        <a:pt x="10120" y="33622"/>
                      </a:lnTo>
                      <a:lnTo>
                        <a:pt x="10793" y="34238"/>
                      </a:lnTo>
                      <a:lnTo>
                        <a:pt x="11465" y="34832"/>
                      </a:lnTo>
                      <a:lnTo>
                        <a:pt x="11801" y="35113"/>
                      </a:lnTo>
                      <a:lnTo>
                        <a:pt x="12138" y="35393"/>
                      </a:lnTo>
                      <a:lnTo>
                        <a:pt x="12485" y="35662"/>
                      </a:lnTo>
                      <a:lnTo>
                        <a:pt x="12821" y="35920"/>
                      </a:lnTo>
                      <a:lnTo>
                        <a:pt x="13157" y="36166"/>
                      </a:lnTo>
                      <a:lnTo>
                        <a:pt x="13494" y="36390"/>
                      </a:lnTo>
                      <a:lnTo>
                        <a:pt x="13819" y="36614"/>
                      </a:lnTo>
                      <a:lnTo>
                        <a:pt x="14155" y="36827"/>
                      </a:lnTo>
                      <a:lnTo>
                        <a:pt x="14480" y="37018"/>
                      </a:lnTo>
                      <a:lnTo>
                        <a:pt x="14805" y="37197"/>
                      </a:lnTo>
                      <a:lnTo>
                        <a:pt x="15130" y="37354"/>
                      </a:lnTo>
                      <a:lnTo>
                        <a:pt x="15444" y="37511"/>
                      </a:lnTo>
                      <a:lnTo>
                        <a:pt x="15757" y="37634"/>
                      </a:lnTo>
                      <a:lnTo>
                        <a:pt x="16071" y="37746"/>
                      </a:lnTo>
                      <a:lnTo>
                        <a:pt x="16374" y="37847"/>
                      </a:lnTo>
                      <a:lnTo>
                        <a:pt x="16676" y="37914"/>
                      </a:lnTo>
                      <a:lnTo>
                        <a:pt x="16968" y="37970"/>
                      </a:lnTo>
                      <a:lnTo>
                        <a:pt x="17259" y="38004"/>
                      </a:lnTo>
                      <a:lnTo>
                        <a:pt x="17539" y="38015"/>
                      </a:lnTo>
                      <a:lnTo>
                        <a:pt x="17808" y="38015"/>
                      </a:lnTo>
                      <a:lnTo>
                        <a:pt x="18077" y="37982"/>
                      </a:lnTo>
                      <a:lnTo>
                        <a:pt x="18335" y="37926"/>
                      </a:lnTo>
                      <a:lnTo>
                        <a:pt x="18582" y="37836"/>
                      </a:lnTo>
                      <a:lnTo>
                        <a:pt x="18705" y="37791"/>
                      </a:lnTo>
                      <a:lnTo>
                        <a:pt x="18817" y="37735"/>
                      </a:lnTo>
                      <a:lnTo>
                        <a:pt x="18940" y="37668"/>
                      </a:lnTo>
                      <a:lnTo>
                        <a:pt x="19052" y="37601"/>
                      </a:lnTo>
                      <a:lnTo>
                        <a:pt x="19164" y="37533"/>
                      </a:lnTo>
                      <a:lnTo>
                        <a:pt x="19276" y="37444"/>
                      </a:lnTo>
                      <a:lnTo>
                        <a:pt x="20072" y="36827"/>
                      </a:lnTo>
                      <a:lnTo>
                        <a:pt x="20913" y="36189"/>
                      </a:lnTo>
                      <a:lnTo>
                        <a:pt x="21776" y="35539"/>
                      </a:lnTo>
                      <a:lnTo>
                        <a:pt x="22683" y="34877"/>
                      </a:lnTo>
                      <a:lnTo>
                        <a:pt x="23614" y="34216"/>
                      </a:lnTo>
                      <a:lnTo>
                        <a:pt x="24566" y="33544"/>
                      </a:lnTo>
                      <a:lnTo>
                        <a:pt x="26527" y="32176"/>
                      </a:lnTo>
                      <a:lnTo>
                        <a:pt x="28534" y="30809"/>
                      </a:lnTo>
                      <a:lnTo>
                        <a:pt x="30551" y="29453"/>
                      </a:lnTo>
                      <a:lnTo>
                        <a:pt x="34496" y="26808"/>
                      </a:lnTo>
                      <a:lnTo>
                        <a:pt x="36367" y="25553"/>
                      </a:lnTo>
                      <a:lnTo>
                        <a:pt x="38116" y="24365"/>
                      </a:lnTo>
                      <a:lnTo>
                        <a:pt x="39729" y="23244"/>
                      </a:lnTo>
                      <a:lnTo>
                        <a:pt x="40469" y="22718"/>
                      </a:lnTo>
                      <a:lnTo>
                        <a:pt x="41164" y="22224"/>
                      </a:lnTo>
                      <a:lnTo>
                        <a:pt x="41803" y="21743"/>
                      </a:lnTo>
                      <a:lnTo>
                        <a:pt x="42397" y="21306"/>
                      </a:lnTo>
                      <a:lnTo>
                        <a:pt x="42912" y="20891"/>
                      </a:lnTo>
                      <a:lnTo>
                        <a:pt x="43383" y="20499"/>
                      </a:lnTo>
                      <a:lnTo>
                        <a:pt x="43775" y="20151"/>
                      </a:lnTo>
                      <a:lnTo>
                        <a:pt x="44100" y="19837"/>
                      </a:lnTo>
                      <a:lnTo>
                        <a:pt x="44235" y="19692"/>
                      </a:lnTo>
                      <a:lnTo>
                        <a:pt x="44347" y="19557"/>
                      </a:lnTo>
                      <a:lnTo>
                        <a:pt x="44436" y="19434"/>
                      </a:lnTo>
                      <a:lnTo>
                        <a:pt x="44515" y="19311"/>
                      </a:lnTo>
                      <a:lnTo>
                        <a:pt x="44548" y="19243"/>
                      </a:lnTo>
                      <a:lnTo>
                        <a:pt x="44571" y="19165"/>
                      </a:lnTo>
                      <a:lnTo>
                        <a:pt x="44593" y="19087"/>
                      </a:lnTo>
                      <a:lnTo>
                        <a:pt x="44593" y="18997"/>
                      </a:lnTo>
                      <a:lnTo>
                        <a:pt x="44593" y="18907"/>
                      </a:lnTo>
                      <a:lnTo>
                        <a:pt x="44593" y="18806"/>
                      </a:lnTo>
                      <a:lnTo>
                        <a:pt x="44560" y="18605"/>
                      </a:lnTo>
                      <a:lnTo>
                        <a:pt x="44492" y="18380"/>
                      </a:lnTo>
                      <a:lnTo>
                        <a:pt x="44403" y="18145"/>
                      </a:lnTo>
                      <a:lnTo>
                        <a:pt x="44291" y="17899"/>
                      </a:lnTo>
                      <a:lnTo>
                        <a:pt x="44156" y="17641"/>
                      </a:lnTo>
                      <a:lnTo>
                        <a:pt x="43999" y="17372"/>
                      </a:lnTo>
                      <a:lnTo>
                        <a:pt x="43831" y="17103"/>
                      </a:lnTo>
                      <a:lnTo>
                        <a:pt x="43641" y="16823"/>
                      </a:lnTo>
                      <a:lnTo>
                        <a:pt x="43450" y="16543"/>
                      </a:lnTo>
                      <a:lnTo>
                        <a:pt x="43237" y="16262"/>
                      </a:lnTo>
                      <a:lnTo>
                        <a:pt x="43024" y="15982"/>
                      </a:lnTo>
                      <a:lnTo>
                        <a:pt x="42565" y="15422"/>
                      </a:lnTo>
                      <a:lnTo>
                        <a:pt x="42094" y="14895"/>
                      </a:lnTo>
                      <a:lnTo>
                        <a:pt x="41646" y="14413"/>
                      </a:lnTo>
                      <a:lnTo>
                        <a:pt x="41209" y="13976"/>
                      </a:lnTo>
                      <a:lnTo>
                        <a:pt x="40816" y="13606"/>
                      </a:lnTo>
                      <a:lnTo>
                        <a:pt x="40480" y="13315"/>
                      </a:lnTo>
                      <a:lnTo>
                        <a:pt x="40346" y="13214"/>
                      </a:lnTo>
                      <a:lnTo>
                        <a:pt x="40222" y="13124"/>
                      </a:lnTo>
                      <a:lnTo>
                        <a:pt x="40122" y="13080"/>
                      </a:lnTo>
                      <a:lnTo>
                        <a:pt x="40054" y="13046"/>
                      </a:lnTo>
                      <a:lnTo>
                        <a:pt x="40032" y="13046"/>
                      </a:lnTo>
                      <a:lnTo>
                        <a:pt x="40010" y="13057"/>
                      </a:lnTo>
                      <a:lnTo>
                        <a:pt x="39998" y="13080"/>
                      </a:lnTo>
                      <a:lnTo>
                        <a:pt x="39998" y="13102"/>
                      </a:lnTo>
                      <a:lnTo>
                        <a:pt x="17405" y="23267"/>
                      </a:lnTo>
                      <a:lnTo>
                        <a:pt x="7700" y="3979"/>
                      </a:lnTo>
                      <a:lnTo>
                        <a:pt x="7610" y="3755"/>
                      </a:lnTo>
                      <a:lnTo>
                        <a:pt x="7498" y="3486"/>
                      </a:lnTo>
                      <a:lnTo>
                        <a:pt x="7352" y="3184"/>
                      </a:lnTo>
                      <a:lnTo>
                        <a:pt x="7195" y="2870"/>
                      </a:lnTo>
                      <a:lnTo>
                        <a:pt x="7016" y="2534"/>
                      </a:lnTo>
                      <a:lnTo>
                        <a:pt x="6825" y="2197"/>
                      </a:lnTo>
                      <a:lnTo>
                        <a:pt x="6613" y="1861"/>
                      </a:lnTo>
                      <a:lnTo>
                        <a:pt x="6400" y="1525"/>
                      </a:lnTo>
                      <a:lnTo>
                        <a:pt x="6164" y="1211"/>
                      </a:lnTo>
                      <a:lnTo>
                        <a:pt x="5929" y="920"/>
                      </a:lnTo>
                      <a:lnTo>
                        <a:pt x="5694" y="651"/>
                      </a:lnTo>
                      <a:lnTo>
                        <a:pt x="5570" y="528"/>
                      </a:lnTo>
                      <a:lnTo>
                        <a:pt x="5447" y="416"/>
                      </a:lnTo>
                      <a:lnTo>
                        <a:pt x="5324" y="315"/>
                      </a:lnTo>
                      <a:lnTo>
                        <a:pt x="5212" y="236"/>
                      </a:lnTo>
                      <a:lnTo>
                        <a:pt x="5088" y="158"/>
                      </a:lnTo>
                      <a:lnTo>
                        <a:pt x="4965" y="91"/>
                      </a:lnTo>
                      <a:lnTo>
                        <a:pt x="4853" y="46"/>
                      </a:lnTo>
                      <a:lnTo>
                        <a:pt x="4730" y="12"/>
                      </a:lnTo>
                      <a:lnTo>
                        <a:pt x="4618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8" name="Google Shape;358;p69"/>
                <p:cNvSpPr/>
                <p:nvPr/>
              </p:nvSpPr>
              <p:spPr>
                <a:xfrm>
                  <a:off x="2317325" y="2047225"/>
                  <a:ext cx="739150" cy="12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66" h="49502" extrusionOk="0">
                      <a:moveTo>
                        <a:pt x="24163" y="0"/>
                      </a:moveTo>
                      <a:lnTo>
                        <a:pt x="21440" y="2892"/>
                      </a:lnTo>
                      <a:lnTo>
                        <a:pt x="18526" y="5973"/>
                      </a:lnTo>
                      <a:lnTo>
                        <a:pt x="15007" y="9683"/>
                      </a:lnTo>
                      <a:lnTo>
                        <a:pt x="11208" y="13650"/>
                      </a:lnTo>
                      <a:lnTo>
                        <a:pt x="9303" y="15623"/>
                      </a:lnTo>
                      <a:lnTo>
                        <a:pt x="7454" y="17528"/>
                      </a:lnTo>
                      <a:lnTo>
                        <a:pt x="5694" y="19332"/>
                      </a:lnTo>
                      <a:lnTo>
                        <a:pt x="4069" y="20969"/>
                      </a:lnTo>
                      <a:lnTo>
                        <a:pt x="2623" y="22414"/>
                      </a:lnTo>
                      <a:lnTo>
                        <a:pt x="1973" y="23042"/>
                      </a:lnTo>
                      <a:lnTo>
                        <a:pt x="1391" y="23602"/>
                      </a:lnTo>
                      <a:lnTo>
                        <a:pt x="1099" y="23894"/>
                      </a:lnTo>
                      <a:lnTo>
                        <a:pt x="853" y="24185"/>
                      </a:lnTo>
                      <a:lnTo>
                        <a:pt x="640" y="24465"/>
                      </a:lnTo>
                      <a:lnTo>
                        <a:pt x="449" y="24745"/>
                      </a:lnTo>
                      <a:lnTo>
                        <a:pt x="303" y="25014"/>
                      </a:lnTo>
                      <a:lnTo>
                        <a:pt x="191" y="25283"/>
                      </a:lnTo>
                      <a:lnTo>
                        <a:pt x="102" y="25552"/>
                      </a:lnTo>
                      <a:lnTo>
                        <a:pt x="34" y="25810"/>
                      </a:lnTo>
                      <a:lnTo>
                        <a:pt x="1" y="26068"/>
                      </a:lnTo>
                      <a:lnTo>
                        <a:pt x="1" y="26326"/>
                      </a:lnTo>
                      <a:lnTo>
                        <a:pt x="12" y="26583"/>
                      </a:lnTo>
                      <a:lnTo>
                        <a:pt x="46" y="26830"/>
                      </a:lnTo>
                      <a:lnTo>
                        <a:pt x="113" y="27076"/>
                      </a:lnTo>
                      <a:lnTo>
                        <a:pt x="191" y="27323"/>
                      </a:lnTo>
                      <a:lnTo>
                        <a:pt x="281" y="27558"/>
                      </a:lnTo>
                      <a:lnTo>
                        <a:pt x="393" y="27805"/>
                      </a:lnTo>
                      <a:lnTo>
                        <a:pt x="528" y="28040"/>
                      </a:lnTo>
                      <a:lnTo>
                        <a:pt x="662" y="28276"/>
                      </a:lnTo>
                      <a:lnTo>
                        <a:pt x="819" y="28500"/>
                      </a:lnTo>
                      <a:lnTo>
                        <a:pt x="987" y="28735"/>
                      </a:lnTo>
                      <a:lnTo>
                        <a:pt x="1155" y="28959"/>
                      </a:lnTo>
                      <a:lnTo>
                        <a:pt x="1335" y="29195"/>
                      </a:lnTo>
                      <a:lnTo>
                        <a:pt x="1716" y="29643"/>
                      </a:lnTo>
                      <a:lnTo>
                        <a:pt x="2119" y="30091"/>
                      </a:lnTo>
                      <a:lnTo>
                        <a:pt x="2511" y="30528"/>
                      </a:lnTo>
                      <a:lnTo>
                        <a:pt x="2892" y="30965"/>
                      </a:lnTo>
                      <a:lnTo>
                        <a:pt x="3262" y="31402"/>
                      </a:lnTo>
                      <a:lnTo>
                        <a:pt x="3509" y="31716"/>
                      </a:lnTo>
                      <a:lnTo>
                        <a:pt x="3778" y="32030"/>
                      </a:lnTo>
                      <a:lnTo>
                        <a:pt x="4069" y="32355"/>
                      </a:lnTo>
                      <a:lnTo>
                        <a:pt x="4360" y="32680"/>
                      </a:lnTo>
                      <a:lnTo>
                        <a:pt x="5010" y="33352"/>
                      </a:lnTo>
                      <a:lnTo>
                        <a:pt x="5694" y="34047"/>
                      </a:lnTo>
                      <a:lnTo>
                        <a:pt x="6434" y="34764"/>
                      </a:lnTo>
                      <a:lnTo>
                        <a:pt x="7218" y="35482"/>
                      </a:lnTo>
                      <a:lnTo>
                        <a:pt x="8036" y="36221"/>
                      </a:lnTo>
                      <a:lnTo>
                        <a:pt x="8888" y="36972"/>
                      </a:lnTo>
                      <a:lnTo>
                        <a:pt x="9762" y="37723"/>
                      </a:lnTo>
                      <a:lnTo>
                        <a:pt x="10659" y="38474"/>
                      </a:lnTo>
                      <a:lnTo>
                        <a:pt x="11578" y="39236"/>
                      </a:lnTo>
                      <a:lnTo>
                        <a:pt x="12508" y="39987"/>
                      </a:lnTo>
                      <a:lnTo>
                        <a:pt x="13438" y="40727"/>
                      </a:lnTo>
                      <a:lnTo>
                        <a:pt x="14368" y="41466"/>
                      </a:lnTo>
                      <a:lnTo>
                        <a:pt x="15287" y="42184"/>
                      </a:lnTo>
                      <a:lnTo>
                        <a:pt x="16206" y="42890"/>
                      </a:lnTo>
                      <a:lnTo>
                        <a:pt x="17988" y="44234"/>
                      </a:lnTo>
                      <a:lnTo>
                        <a:pt x="19669" y="45490"/>
                      </a:lnTo>
                      <a:lnTo>
                        <a:pt x="21205" y="46610"/>
                      </a:lnTo>
                      <a:lnTo>
                        <a:pt x="22549" y="47585"/>
                      </a:lnTo>
                      <a:lnTo>
                        <a:pt x="23670" y="48392"/>
                      </a:lnTo>
                      <a:lnTo>
                        <a:pt x="24522" y="48986"/>
                      </a:lnTo>
                      <a:lnTo>
                        <a:pt x="25262" y="49502"/>
                      </a:lnTo>
                      <a:lnTo>
                        <a:pt x="24320" y="39673"/>
                      </a:lnTo>
                      <a:lnTo>
                        <a:pt x="14178" y="27816"/>
                      </a:lnTo>
                      <a:lnTo>
                        <a:pt x="16419" y="26090"/>
                      </a:lnTo>
                      <a:lnTo>
                        <a:pt x="18717" y="24297"/>
                      </a:lnTo>
                      <a:lnTo>
                        <a:pt x="21373" y="22213"/>
                      </a:lnTo>
                      <a:lnTo>
                        <a:pt x="24051" y="20094"/>
                      </a:lnTo>
                      <a:lnTo>
                        <a:pt x="25295" y="19097"/>
                      </a:lnTo>
                      <a:lnTo>
                        <a:pt x="26416" y="18189"/>
                      </a:lnTo>
                      <a:lnTo>
                        <a:pt x="27380" y="17394"/>
                      </a:lnTo>
                      <a:lnTo>
                        <a:pt x="28153" y="16744"/>
                      </a:lnTo>
                      <a:lnTo>
                        <a:pt x="28444" y="16486"/>
                      </a:lnTo>
                      <a:lnTo>
                        <a:pt x="28680" y="16273"/>
                      </a:lnTo>
                      <a:lnTo>
                        <a:pt x="28837" y="16116"/>
                      </a:lnTo>
                      <a:lnTo>
                        <a:pt x="28926" y="16015"/>
                      </a:lnTo>
                      <a:lnTo>
                        <a:pt x="28982" y="15903"/>
                      </a:lnTo>
                      <a:lnTo>
                        <a:pt x="29038" y="15791"/>
                      </a:lnTo>
                      <a:lnTo>
                        <a:pt x="29139" y="15522"/>
                      </a:lnTo>
                      <a:lnTo>
                        <a:pt x="29229" y="15219"/>
                      </a:lnTo>
                      <a:lnTo>
                        <a:pt x="29307" y="14883"/>
                      </a:lnTo>
                      <a:lnTo>
                        <a:pt x="29363" y="14525"/>
                      </a:lnTo>
                      <a:lnTo>
                        <a:pt x="29419" y="14132"/>
                      </a:lnTo>
                      <a:lnTo>
                        <a:pt x="29464" y="13706"/>
                      </a:lnTo>
                      <a:lnTo>
                        <a:pt x="29498" y="13269"/>
                      </a:lnTo>
                      <a:lnTo>
                        <a:pt x="29531" y="12810"/>
                      </a:lnTo>
                      <a:lnTo>
                        <a:pt x="29543" y="12339"/>
                      </a:lnTo>
                      <a:lnTo>
                        <a:pt x="29554" y="11857"/>
                      </a:lnTo>
                      <a:lnTo>
                        <a:pt x="29565" y="11364"/>
                      </a:lnTo>
                      <a:lnTo>
                        <a:pt x="29543" y="10355"/>
                      </a:lnTo>
                      <a:lnTo>
                        <a:pt x="29520" y="9358"/>
                      </a:lnTo>
                      <a:lnTo>
                        <a:pt x="29464" y="8383"/>
                      </a:lnTo>
                      <a:lnTo>
                        <a:pt x="29408" y="7453"/>
                      </a:lnTo>
                      <a:lnTo>
                        <a:pt x="29352" y="6601"/>
                      </a:lnTo>
                      <a:lnTo>
                        <a:pt x="29285" y="5850"/>
                      </a:lnTo>
                      <a:lnTo>
                        <a:pt x="29184" y="4741"/>
                      </a:lnTo>
                      <a:lnTo>
                        <a:pt x="29139" y="4326"/>
                      </a:lnTo>
                      <a:lnTo>
                        <a:pt x="2416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59" name="Google Shape;359;p69"/>
                <p:cNvSpPr/>
                <p:nvPr/>
              </p:nvSpPr>
              <p:spPr>
                <a:xfrm>
                  <a:off x="3579800" y="5341250"/>
                  <a:ext cx="381350" cy="1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5425" extrusionOk="0">
                      <a:moveTo>
                        <a:pt x="1" y="1"/>
                      </a:moveTo>
                      <a:lnTo>
                        <a:pt x="1" y="5425"/>
                      </a:lnTo>
                      <a:lnTo>
                        <a:pt x="14413" y="5425"/>
                      </a:lnTo>
                      <a:lnTo>
                        <a:pt x="14503" y="5403"/>
                      </a:lnTo>
                      <a:lnTo>
                        <a:pt x="14581" y="5369"/>
                      </a:lnTo>
                      <a:lnTo>
                        <a:pt x="14660" y="5335"/>
                      </a:lnTo>
                      <a:lnTo>
                        <a:pt x="14727" y="5279"/>
                      </a:lnTo>
                      <a:lnTo>
                        <a:pt x="14794" y="5223"/>
                      </a:lnTo>
                      <a:lnTo>
                        <a:pt x="14861" y="5156"/>
                      </a:lnTo>
                      <a:lnTo>
                        <a:pt x="14918" y="5089"/>
                      </a:lnTo>
                      <a:lnTo>
                        <a:pt x="14974" y="5010"/>
                      </a:lnTo>
                      <a:lnTo>
                        <a:pt x="15018" y="4921"/>
                      </a:lnTo>
                      <a:lnTo>
                        <a:pt x="15108" y="4730"/>
                      </a:lnTo>
                      <a:lnTo>
                        <a:pt x="15175" y="4528"/>
                      </a:lnTo>
                      <a:lnTo>
                        <a:pt x="15220" y="4304"/>
                      </a:lnTo>
                      <a:lnTo>
                        <a:pt x="15243" y="4080"/>
                      </a:lnTo>
                      <a:lnTo>
                        <a:pt x="15254" y="3856"/>
                      </a:lnTo>
                      <a:lnTo>
                        <a:pt x="15231" y="3643"/>
                      </a:lnTo>
                      <a:lnTo>
                        <a:pt x="15186" y="3441"/>
                      </a:lnTo>
                      <a:lnTo>
                        <a:pt x="15164" y="3340"/>
                      </a:lnTo>
                      <a:lnTo>
                        <a:pt x="15119" y="3251"/>
                      </a:lnTo>
                      <a:lnTo>
                        <a:pt x="15086" y="3161"/>
                      </a:lnTo>
                      <a:lnTo>
                        <a:pt x="15030" y="3083"/>
                      </a:lnTo>
                      <a:lnTo>
                        <a:pt x="14974" y="3015"/>
                      </a:lnTo>
                      <a:lnTo>
                        <a:pt x="14918" y="2948"/>
                      </a:lnTo>
                      <a:lnTo>
                        <a:pt x="14850" y="2892"/>
                      </a:lnTo>
                      <a:lnTo>
                        <a:pt x="14772" y="2847"/>
                      </a:lnTo>
                      <a:lnTo>
                        <a:pt x="706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0" name="Google Shape;360;p69"/>
                <p:cNvSpPr/>
                <p:nvPr/>
              </p:nvSpPr>
              <p:spPr>
                <a:xfrm>
                  <a:off x="2739550" y="5341250"/>
                  <a:ext cx="381350" cy="1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5425" extrusionOk="0">
                      <a:moveTo>
                        <a:pt x="1" y="1"/>
                      </a:moveTo>
                      <a:lnTo>
                        <a:pt x="1" y="5425"/>
                      </a:lnTo>
                      <a:lnTo>
                        <a:pt x="14424" y="5425"/>
                      </a:lnTo>
                      <a:lnTo>
                        <a:pt x="14503" y="5403"/>
                      </a:lnTo>
                      <a:lnTo>
                        <a:pt x="14581" y="5369"/>
                      </a:lnTo>
                      <a:lnTo>
                        <a:pt x="14660" y="5335"/>
                      </a:lnTo>
                      <a:lnTo>
                        <a:pt x="14727" y="5279"/>
                      </a:lnTo>
                      <a:lnTo>
                        <a:pt x="14794" y="5223"/>
                      </a:lnTo>
                      <a:lnTo>
                        <a:pt x="14861" y="5156"/>
                      </a:lnTo>
                      <a:lnTo>
                        <a:pt x="14918" y="5089"/>
                      </a:lnTo>
                      <a:lnTo>
                        <a:pt x="14974" y="5010"/>
                      </a:lnTo>
                      <a:lnTo>
                        <a:pt x="15030" y="4921"/>
                      </a:lnTo>
                      <a:lnTo>
                        <a:pt x="15108" y="4730"/>
                      </a:lnTo>
                      <a:lnTo>
                        <a:pt x="15175" y="4528"/>
                      </a:lnTo>
                      <a:lnTo>
                        <a:pt x="15220" y="4304"/>
                      </a:lnTo>
                      <a:lnTo>
                        <a:pt x="15243" y="4080"/>
                      </a:lnTo>
                      <a:lnTo>
                        <a:pt x="15254" y="3856"/>
                      </a:lnTo>
                      <a:lnTo>
                        <a:pt x="15231" y="3643"/>
                      </a:lnTo>
                      <a:lnTo>
                        <a:pt x="15186" y="3441"/>
                      </a:lnTo>
                      <a:lnTo>
                        <a:pt x="15164" y="3340"/>
                      </a:lnTo>
                      <a:lnTo>
                        <a:pt x="15130" y="3251"/>
                      </a:lnTo>
                      <a:lnTo>
                        <a:pt x="15086" y="3161"/>
                      </a:lnTo>
                      <a:lnTo>
                        <a:pt x="15041" y="3083"/>
                      </a:lnTo>
                      <a:lnTo>
                        <a:pt x="14985" y="3015"/>
                      </a:lnTo>
                      <a:lnTo>
                        <a:pt x="14918" y="2948"/>
                      </a:lnTo>
                      <a:lnTo>
                        <a:pt x="14850" y="2892"/>
                      </a:lnTo>
                      <a:lnTo>
                        <a:pt x="14783" y="2847"/>
                      </a:lnTo>
                      <a:lnTo>
                        <a:pt x="707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1" name="Google Shape;361;p69"/>
                <p:cNvSpPr/>
                <p:nvPr/>
              </p:nvSpPr>
              <p:spPr>
                <a:xfrm>
                  <a:off x="5054375" y="2150600"/>
                  <a:ext cx="97250" cy="9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0" h="3711" extrusionOk="0">
                      <a:moveTo>
                        <a:pt x="3139" y="1"/>
                      </a:moveTo>
                      <a:lnTo>
                        <a:pt x="1" y="942"/>
                      </a:lnTo>
                      <a:lnTo>
                        <a:pt x="2769" y="3710"/>
                      </a:lnTo>
                      <a:lnTo>
                        <a:pt x="3890" y="830"/>
                      </a:lnTo>
                      <a:lnTo>
                        <a:pt x="3139" y="1"/>
                      </a:lnTo>
                      <a:close/>
                    </a:path>
                  </a:pathLst>
                </a:custGeom>
                <a:solidFill>
                  <a:srgbClr val="FEE2E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2" name="Google Shape;362;p69"/>
                <p:cNvSpPr/>
                <p:nvPr/>
              </p:nvSpPr>
              <p:spPr>
                <a:xfrm>
                  <a:off x="5132825" y="2132950"/>
                  <a:ext cx="37300" cy="3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" h="1536" extrusionOk="0">
                      <a:moveTo>
                        <a:pt x="1088" y="0"/>
                      </a:moveTo>
                      <a:lnTo>
                        <a:pt x="976" y="12"/>
                      </a:lnTo>
                      <a:lnTo>
                        <a:pt x="852" y="45"/>
                      </a:lnTo>
                      <a:lnTo>
                        <a:pt x="740" y="101"/>
                      </a:lnTo>
                      <a:lnTo>
                        <a:pt x="628" y="157"/>
                      </a:lnTo>
                      <a:lnTo>
                        <a:pt x="516" y="236"/>
                      </a:lnTo>
                      <a:lnTo>
                        <a:pt x="415" y="314"/>
                      </a:lnTo>
                      <a:lnTo>
                        <a:pt x="314" y="393"/>
                      </a:lnTo>
                      <a:lnTo>
                        <a:pt x="158" y="550"/>
                      </a:lnTo>
                      <a:lnTo>
                        <a:pt x="1" y="707"/>
                      </a:lnTo>
                      <a:lnTo>
                        <a:pt x="752" y="1536"/>
                      </a:lnTo>
                      <a:lnTo>
                        <a:pt x="908" y="1368"/>
                      </a:lnTo>
                      <a:lnTo>
                        <a:pt x="1054" y="1200"/>
                      </a:lnTo>
                      <a:lnTo>
                        <a:pt x="1222" y="987"/>
                      </a:lnTo>
                      <a:lnTo>
                        <a:pt x="1301" y="863"/>
                      </a:lnTo>
                      <a:lnTo>
                        <a:pt x="1368" y="751"/>
                      </a:lnTo>
                      <a:lnTo>
                        <a:pt x="1424" y="639"/>
                      </a:lnTo>
                      <a:lnTo>
                        <a:pt x="1469" y="516"/>
                      </a:lnTo>
                      <a:lnTo>
                        <a:pt x="1491" y="404"/>
                      </a:lnTo>
                      <a:lnTo>
                        <a:pt x="1480" y="303"/>
                      </a:lnTo>
                      <a:lnTo>
                        <a:pt x="1469" y="258"/>
                      </a:lnTo>
                      <a:lnTo>
                        <a:pt x="1458" y="213"/>
                      </a:lnTo>
                      <a:lnTo>
                        <a:pt x="1424" y="169"/>
                      </a:lnTo>
                      <a:lnTo>
                        <a:pt x="1390" y="124"/>
                      </a:lnTo>
                      <a:lnTo>
                        <a:pt x="1346" y="90"/>
                      </a:lnTo>
                      <a:lnTo>
                        <a:pt x="1301" y="57"/>
                      </a:lnTo>
                      <a:lnTo>
                        <a:pt x="1245" y="34"/>
                      </a:lnTo>
                      <a:lnTo>
                        <a:pt x="1200" y="12"/>
                      </a:lnTo>
                      <a:lnTo>
                        <a:pt x="114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3" name="Google Shape;363;p69"/>
                <p:cNvSpPr/>
                <p:nvPr/>
              </p:nvSpPr>
              <p:spPr>
                <a:xfrm>
                  <a:off x="3081650" y="1099375"/>
                  <a:ext cx="560375" cy="7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15" h="28725" extrusionOk="0">
                      <a:moveTo>
                        <a:pt x="16486" y="1"/>
                      </a:moveTo>
                      <a:lnTo>
                        <a:pt x="16419" y="12"/>
                      </a:lnTo>
                      <a:lnTo>
                        <a:pt x="16363" y="23"/>
                      </a:lnTo>
                      <a:lnTo>
                        <a:pt x="16318" y="45"/>
                      </a:lnTo>
                      <a:lnTo>
                        <a:pt x="16296" y="79"/>
                      </a:lnTo>
                      <a:lnTo>
                        <a:pt x="16296" y="113"/>
                      </a:lnTo>
                      <a:lnTo>
                        <a:pt x="16307" y="157"/>
                      </a:lnTo>
                      <a:lnTo>
                        <a:pt x="16352" y="281"/>
                      </a:lnTo>
                      <a:lnTo>
                        <a:pt x="16531" y="606"/>
                      </a:lnTo>
                      <a:lnTo>
                        <a:pt x="16632" y="807"/>
                      </a:lnTo>
                      <a:lnTo>
                        <a:pt x="16688" y="920"/>
                      </a:lnTo>
                      <a:lnTo>
                        <a:pt x="16722" y="1043"/>
                      </a:lnTo>
                      <a:lnTo>
                        <a:pt x="16767" y="1166"/>
                      </a:lnTo>
                      <a:lnTo>
                        <a:pt x="16789" y="1301"/>
                      </a:lnTo>
                      <a:lnTo>
                        <a:pt x="16811" y="1446"/>
                      </a:lnTo>
                      <a:lnTo>
                        <a:pt x="16811" y="1592"/>
                      </a:lnTo>
                      <a:lnTo>
                        <a:pt x="16800" y="1738"/>
                      </a:lnTo>
                      <a:lnTo>
                        <a:pt x="16778" y="1895"/>
                      </a:lnTo>
                      <a:lnTo>
                        <a:pt x="16733" y="2063"/>
                      </a:lnTo>
                      <a:lnTo>
                        <a:pt x="16677" y="2231"/>
                      </a:lnTo>
                      <a:lnTo>
                        <a:pt x="16598" y="2399"/>
                      </a:lnTo>
                      <a:lnTo>
                        <a:pt x="16486" y="2589"/>
                      </a:lnTo>
                      <a:lnTo>
                        <a:pt x="16363" y="2769"/>
                      </a:lnTo>
                      <a:lnTo>
                        <a:pt x="16206" y="2959"/>
                      </a:lnTo>
                      <a:lnTo>
                        <a:pt x="16016" y="3161"/>
                      </a:lnTo>
                      <a:lnTo>
                        <a:pt x="15803" y="3351"/>
                      </a:lnTo>
                      <a:lnTo>
                        <a:pt x="15545" y="3564"/>
                      </a:lnTo>
                      <a:lnTo>
                        <a:pt x="15265" y="3766"/>
                      </a:lnTo>
                      <a:lnTo>
                        <a:pt x="14985" y="3957"/>
                      </a:lnTo>
                      <a:lnTo>
                        <a:pt x="14660" y="4136"/>
                      </a:lnTo>
                      <a:lnTo>
                        <a:pt x="14290" y="4338"/>
                      </a:lnTo>
                      <a:lnTo>
                        <a:pt x="13875" y="4551"/>
                      </a:lnTo>
                      <a:lnTo>
                        <a:pt x="12934" y="4988"/>
                      </a:lnTo>
                      <a:lnTo>
                        <a:pt x="11858" y="5470"/>
                      </a:lnTo>
                      <a:lnTo>
                        <a:pt x="10692" y="6008"/>
                      </a:lnTo>
                      <a:lnTo>
                        <a:pt x="10087" y="6299"/>
                      </a:lnTo>
                      <a:lnTo>
                        <a:pt x="9471" y="6590"/>
                      </a:lnTo>
                      <a:lnTo>
                        <a:pt x="8832" y="6915"/>
                      </a:lnTo>
                      <a:lnTo>
                        <a:pt x="8204" y="7240"/>
                      </a:lnTo>
                      <a:lnTo>
                        <a:pt x="7566" y="7588"/>
                      </a:lnTo>
                      <a:lnTo>
                        <a:pt x="6927" y="7958"/>
                      </a:lnTo>
                      <a:lnTo>
                        <a:pt x="6299" y="8339"/>
                      </a:lnTo>
                      <a:lnTo>
                        <a:pt x="5683" y="8731"/>
                      </a:lnTo>
                      <a:lnTo>
                        <a:pt x="5078" y="9157"/>
                      </a:lnTo>
                      <a:lnTo>
                        <a:pt x="4786" y="9370"/>
                      </a:lnTo>
                      <a:lnTo>
                        <a:pt x="4484" y="9594"/>
                      </a:lnTo>
                      <a:lnTo>
                        <a:pt x="4203" y="9818"/>
                      </a:lnTo>
                      <a:lnTo>
                        <a:pt x="3923" y="10042"/>
                      </a:lnTo>
                      <a:lnTo>
                        <a:pt x="3643" y="10277"/>
                      </a:lnTo>
                      <a:lnTo>
                        <a:pt x="3374" y="10524"/>
                      </a:lnTo>
                      <a:lnTo>
                        <a:pt x="3116" y="10771"/>
                      </a:lnTo>
                      <a:lnTo>
                        <a:pt x="2859" y="11028"/>
                      </a:lnTo>
                      <a:lnTo>
                        <a:pt x="2623" y="11275"/>
                      </a:lnTo>
                      <a:lnTo>
                        <a:pt x="2377" y="11544"/>
                      </a:lnTo>
                      <a:lnTo>
                        <a:pt x="2153" y="11813"/>
                      </a:lnTo>
                      <a:lnTo>
                        <a:pt x="1928" y="12082"/>
                      </a:lnTo>
                      <a:lnTo>
                        <a:pt x="1727" y="12362"/>
                      </a:lnTo>
                      <a:lnTo>
                        <a:pt x="1525" y="12653"/>
                      </a:lnTo>
                      <a:lnTo>
                        <a:pt x="1334" y="12945"/>
                      </a:lnTo>
                      <a:lnTo>
                        <a:pt x="1155" y="13247"/>
                      </a:lnTo>
                      <a:lnTo>
                        <a:pt x="998" y="13550"/>
                      </a:lnTo>
                      <a:lnTo>
                        <a:pt x="841" y="13853"/>
                      </a:lnTo>
                      <a:lnTo>
                        <a:pt x="707" y="14178"/>
                      </a:lnTo>
                      <a:lnTo>
                        <a:pt x="572" y="14503"/>
                      </a:lnTo>
                      <a:lnTo>
                        <a:pt x="460" y="14828"/>
                      </a:lnTo>
                      <a:lnTo>
                        <a:pt x="359" y="15164"/>
                      </a:lnTo>
                      <a:lnTo>
                        <a:pt x="281" y="15511"/>
                      </a:lnTo>
                      <a:lnTo>
                        <a:pt x="202" y="15859"/>
                      </a:lnTo>
                      <a:lnTo>
                        <a:pt x="146" y="16206"/>
                      </a:lnTo>
                      <a:lnTo>
                        <a:pt x="113" y="16576"/>
                      </a:lnTo>
                      <a:lnTo>
                        <a:pt x="57" y="17304"/>
                      </a:lnTo>
                      <a:lnTo>
                        <a:pt x="23" y="17999"/>
                      </a:lnTo>
                      <a:lnTo>
                        <a:pt x="1" y="18660"/>
                      </a:lnTo>
                      <a:lnTo>
                        <a:pt x="1" y="19299"/>
                      </a:lnTo>
                      <a:lnTo>
                        <a:pt x="12" y="19904"/>
                      </a:lnTo>
                      <a:lnTo>
                        <a:pt x="46" y="20476"/>
                      </a:lnTo>
                      <a:lnTo>
                        <a:pt x="79" y="21025"/>
                      </a:lnTo>
                      <a:lnTo>
                        <a:pt x="146" y="21552"/>
                      </a:lnTo>
                      <a:lnTo>
                        <a:pt x="214" y="22056"/>
                      </a:lnTo>
                      <a:lnTo>
                        <a:pt x="303" y="22527"/>
                      </a:lnTo>
                      <a:lnTo>
                        <a:pt x="404" y="22975"/>
                      </a:lnTo>
                      <a:lnTo>
                        <a:pt x="516" y="23412"/>
                      </a:lnTo>
                      <a:lnTo>
                        <a:pt x="640" y="23816"/>
                      </a:lnTo>
                      <a:lnTo>
                        <a:pt x="774" y="24197"/>
                      </a:lnTo>
                      <a:lnTo>
                        <a:pt x="931" y="24566"/>
                      </a:lnTo>
                      <a:lnTo>
                        <a:pt x="1088" y="24903"/>
                      </a:lnTo>
                      <a:lnTo>
                        <a:pt x="1256" y="25239"/>
                      </a:lnTo>
                      <a:lnTo>
                        <a:pt x="1435" y="25542"/>
                      </a:lnTo>
                      <a:lnTo>
                        <a:pt x="1626" y="25833"/>
                      </a:lnTo>
                      <a:lnTo>
                        <a:pt x="1827" y="26102"/>
                      </a:lnTo>
                      <a:lnTo>
                        <a:pt x="2040" y="26371"/>
                      </a:lnTo>
                      <a:lnTo>
                        <a:pt x="2253" y="26606"/>
                      </a:lnTo>
                      <a:lnTo>
                        <a:pt x="2489" y="26842"/>
                      </a:lnTo>
                      <a:lnTo>
                        <a:pt x="2724" y="27054"/>
                      </a:lnTo>
                      <a:lnTo>
                        <a:pt x="2959" y="27267"/>
                      </a:lnTo>
                      <a:lnTo>
                        <a:pt x="3206" y="27458"/>
                      </a:lnTo>
                      <a:lnTo>
                        <a:pt x="3464" y="27648"/>
                      </a:lnTo>
                      <a:lnTo>
                        <a:pt x="3721" y="27817"/>
                      </a:lnTo>
                      <a:lnTo>
                        <a:pt x="3990" y="27985"/>
                      </a:lnTo>
                      <a:lnTo>
                        <a:pt x="4259" y="28142"/>
                      </a:lnTo>
                      <a:lnTo>
                        <a:pt x="4540" y="28287"/>
                      </a:lnTo>
                      <a:lnTo>
                        <a:pt x="4820" y="28433"/>
                      </a:lnTo>
                      <a:lnTo>
                        <a:pt x="5078" y="28556"/>
                      </a:lnTo>
                      <a:lnTo>
                        <a:pt x="5302" y="28646"/>
                      </a:lnTo>
                      <a:lnTo>
                        <a:pt x="5492" y="28702"/>
                      </a:lnTo>
                      <a:lnTo>
                        <a:pt x="5649" y="28724"/>
                      </a:lnTo>
                      <a:lnTo>
                        <a:pt x="5716" y="28724"/>
                      </a:lnTo>
                      <a:lnTo>
                        <a:pt x="5772" y="28713"/>
                      </a:lnTo>
                      <a:lnTo>
                        <a:pt x="5817" y="28702"/>
                      </a:lnTo>
                      <a:lnTo>
                        <a:pt x="5862" y="28679"/>
                      </a:lnTo>
                      <a:lnTo>
                        <a:pt x="5907" y="28646"/>
                      </a:lnTo>
                      <a:lnTo>
                        <a:pt x="5940" y="28612"/>
                      </a:lnTo>
                      <a:lnTo>
                        <a:pt x="5963" y="28567"/>
                      </a:lnTo>
                      <a:lnTo>
                        <a:pt x="5985" y="28523"/>
                      </a:lnTo>
                      <a:lnTo>
                        <a:pt x="6008" y="28411"/>
                      </a:lnTo>
                      <a:lnTo>
                        <a:pt x="6008" y="28265"/>
                      </a:lnTo>
                      <a:lnTo>
                        <a:pt x="5997" y="28108"/>
                      </a:lnTo>
                      <a:lnTo>
                        <a:pt x="5974" y="27929"/>
                      </a:lnTo>
                      <a:lnTo>
                        <a:pt x="5896" y="27503"/>
                      </a:lnTo>
                      <a:lnTo>
                        <a:pt x="5784" y="27021"/>
                      </a:lnTo>
                      <a:lnTo>
                        <a:pt x="5672" y="26483"/>
                      </a:lnTo>
                      <a:lnTo>
                        <a:pt x="5615" y="26203"/>
                      </a:lnTo>
                      <a:lnTo>
                        <a:pt x="5571" y="25911"/>
                      </a:lnTo>
                      <a:lnTo>
                        <a:pt x="5526" y="25609"/>
                      </a:lnTo>
                      <a:lnTo>
                        <a:pt x="5503" y="25306"/>
                      </a:lnTo>
                      <a:lnTo>
                        <a:pt x="5481" y="24992"/>
                      </a:lnTo>
                      <a:lnTo>
                        <a:pt x="5481" y="24679"/>
                      </a:lnTo>
                      <a:lnTo>
                        <a:pt x="5503" y="24354"/>
                      </a:lnTo>
                      <a:lnTo>
                        <a:pt x="5537" y="24040"/>
                      </a:lnTo>
                      <a:lnTo>
                        <a:pt x="5593" y="23726"/>
                      </a:lnTo>
                      <a:lnTo>
                        <a:pt x="5638" y="23569"/>
                      </a:lnTo>
                      <a:lnTo>
                        <a:pt x="5683" y="23412"/>
                      </a:lnTo>
                      <a:lnTo>
                        <a:pt x="5739" y="23255"/>
                      </a:lnTo>
                      <a:lnTo>
                        <a:pt x="5795" y="23110"/>
                      </a:lnTo>
                      <a:lnTo>
                        <a:pt x="5862" y="22953"/>
                      </a:lnTo>
                      <a:lnTo>
                        <a:pt x="5940" y="22807"/>
                      </a:lnTo>
                      <a:lnTo>
                        <a:pt x="6019" y="22650"/>
                      </a:lnTo>
                      <a:lnTo>
                        <a:pt x="6109" y="22504"/>
                      </a:lnTo>
                      <a:lnTo>
                        <a:pt x="6209" y="22359"/>
                      </a:lnTo>
                      <a:lnTo>
                        <a:pt x="6322" y="22224"/>
                      </a:lnTo>
                      <a:lnTo>
                        <a:pt x="6445" y="22090"/>
                      </a:lnTo>
                      <a:lnTo>
                        <a:pt x="6557" y="21955"/>
                      </a:lnTo>
                      <a:lnTo>
                        <a:pt x="6680" y="21843"/>
                      </a:lnTo>
                      <a:lnTo>
                        <a:pt x="6792" y="21742"/>
                      </a:lnTo>
                      <a:lnTo>
                        <a:pt x="6916" y="21641"/>
                      </a:lnTo>
                      <a:lnTo>
                        <a:pt x="7039" y="21552"/>
                      </a:lnTo>
                      <a:lnTo>
                        <a:pt x="7162" y="21473"/>
                      </a:lnTo>
                      <a:lnTo>
                        <a:pt x="7285" y="21406"/>
                      </a:lnTo>
                      <a:lnTo>
                        <a:pt x="7409" y="21339"/>
                      </a:lnTo>
                      <a:lnTo>
                        <a:pt x="7532" y="21294"/>
                      </a:lnTo>
                      <a:lnTo>
                        <a:pt x="7666" y="21238"/>
                      </a:lnTo>
                      <a:lnTo>
                        <a:pt x="7790" y="21204"/>
                      </a:lnTo>
                      <a:lnTo>
                        <a:pt x="7913" y="21171"/>
                      </a:lnTo>
                      <a:lnTo>
                        <a:pt x="8047" y="21148"/>
                      </a:lnTo>
                      <a:lnTo>
                        <a:pt x="8305" y="21115"/>
                      </a:lnTo>
                      <a:lnTo>
                        <a:pt x="8563" y="21115"/>
                      </a:lnTo>
                      <a:lnTo>
                        <a:pt x="8821" y="21137"/>
                      </a:lnTo>
                      <a:lnTo>
                        <a:pt x="9090" y="21171"/>
                      </a:lnTo>
                      <a:lnTo>
                        <a:pt x="9347" y="21227"/>
                      </a:lnTo>
                      <a:lnTo>
                        <a:pt x="9605" y="21294"/>
                      </a:lnTo>
                      <a:lnTo>
                        <a:pt x="9863" y="21384"/>
                      </a:lnTo>
                      <a:lnTo>
                        <a:pt x="10121" y="21485"/>
                      </a:lnTo>
                      <a:lnTo>
                        <a:pt x="10378" y="21585"/>
                      </a:lnTo>
                      <a:lnTo>
                        <a:pt x="10625" y="21697"/>
                      </a:lnTo>
                      <a:lnTo>
                        <a:pt x="10872" y="21821"/>
                      </a:lnTo>
                      <a:lnTo>
                        <a:pt x="11342" y="22067"/>
                      </a:lnTo>
                      <a:lnTo>
                        <a:pt x="11802" y="22303"/>
                      </a:lnTo>
                      <a:lnTo>
                        <a:pt x="12228" y="22516"/>
                      </a:lnTo>
                      <a:lnTo>
                        <a:pt x="12429" y="22605"/>
                      </a:lnTo>
                      <a:lnTo>
                        <a:pt x="12620" y="22684"/>
                      </a:lnTo>
                      <a:lnTo>
                        <a:pt x="12810" y="22751"/>
                      </a:lnTo>
                      <a:lnTo>
                        <a:pt x="12979" y="22796"/>
                      </a:lnTo>
                      <a:lnTo>
                        <a:pt x="13147" y="22829"/>
                      </a:lnTo>
                      <a:lnTo>
                        <a:pt x="13304" y="22841"/>
                      </a:lnTo>
                      <a:lnTo>
                        <a:pt x="13449" y="22829"/>
                      </a:lnTo>
                      <a:lnTo>
                        <a:pt x="13505" y="22807"/>
                      </a:lnTo>
                      <a:lnTo>
                        <a:pt x="13573" y="22785"/>
                      </a:lnTo>
                      <a:lnTo>
                        <a:pt x="13741" y="22706"/>
                      </a:lnTo>
                      <a:lnTo>
                        <a:pt x="13886" y="22605"/>
                      </a:lnTo>
                      <a:lnTo>
                        <a:pt x="13998" y="22493"/>
                      </a:lnTo>
                      <a:lnTo>
                        <a:pt x="14088" y="22370"/>
                      </a:lnTo>
                      <a:lnTo>
                        <a:pt x="14155" y="22235"/>
                      </a:lnTo>
                      <a:lnTo>
                        <a:pt x="14211" y="22090"/>
                      </a:lnTo>
                      <a:lnTo>
                        <a:pt x="14234" y="21944"/>
                      </a:lnTo>
                      <a:lnTo>
                        <a:pt x="14245" y="21776"/>
                      </a:lnTo>
                      <a:lnTo>
                        <a:pt x="14245" y="21608"/>
                      </a:lnTo>
                      <a:lnTo>
                        <a:pt x="14234" y="21440"/>
                      </a:lnTo>
                      <a:lnTo>
                        <a:pt x="14211" y="21249"/>
                      </a:lnTo>
                      <a:lnTo>
                        <a:pt x="14178" y="21070"/>
                      </a:lnTo>
                      <a:lnTo>
                        <a:pt x="14099" y="20666"/>
                      </a:lnTo>
                      <a:lnTo>
                        <a:pt x="13998" y="20263"/>
                      </a:lnTo>
                      <a:lnTo>
                        <a:pt x="13909" y="19837"/>
                      </a:lnTo>
                      <a:lnTo>
                        <a:pt x="13875" y="19624"/>
                      </a:lnTo>
                      <a:lnTo>
                        <a:pt x="13841" y="19411"/>
                      </a:lnTo>
                      <a:lnTo>
                        <a:pt x="13830" y="19198"/>
                      </a:lnTo>
                      <a:lnTo>
                        <a:pt x="13819" y="18985"/>
                      </a:lnTo>
                      <a:lnTo>
                        <a:pt x="13819" y="18784"/>
                      </a:lnTo>
                      <a:lnTo>
                        <a:pt x="13841" y="18571"/>
                      </a:lnTo>
                      <a:lnTo>
                        <a:pt x="13886" y="18358"/>
                      </a:lnTo>
                      <a:lnTo>
                        <a:pt x="13942" y="18156"/>
                      </a:lnTo>
                      <a:lnTo>
                        <a:pt x="14021" y="17954"/>
                      </a:lnTo>
                      <a:lnTo>
                        <a:pt x="14122" y="17764"/>
                      </a:lnTo>
                      <a:lnTo>
                        <a:pt x="14245" y="17573"/>
                      </a:lnTo>
                      <a:lnTo>
                        <a:pt x="14402" y="17394"/>
                      </a:lnTo>
                      <a:lnTo>
                        <a:pt x="14581" y="17215"/>
                      </a:lnTo>
                      <a:lnTo>
                        <a:pt x="14794" y="17047"/>
                      </a:lnTo>
                      <a:lnTo>
                        <a:pt x="15478" y="16565"/>
                      </a:lnTo>
                      <a:lnTo>
                        <a:pt x="16139" y="16116"/>
                      </a:lnTo>
                      <a:lnTo>
                        <a:pt x="17417" y="15253"/>
                      </a:lnTo>
                      <a:lnTo>
                        <a:pt x="18022" y="14839"/>
                      </a:lnTo>
                      <a:lnTo>
                        <a:pt x="18593" y="14413"/>
                      </a:lnTo>
                      <a:lnTo>
                        <a:pt x="18873" y="14200"/>
                      </a:lnTo>
                      <a:lnTo>
                        <a:pt x="19142" y="13987"/>
                      </a:lnTo>
                      <a:lnTo>
                        <a:pt x="19400" y="13763"/>
                      </a:lnTo>
                      <a:lnTo>
                        <a:pt x="19658" y="13539"/>
                      </a:lnTo>
                      <a:lnTo>
                        <a:pt x="19904" y="13303"/>
                      </a:lnTo>
                      <a:lnTo>
                        <a:pt x="20140" y="13068"/>
                      </a:lnTo>
                      <a:lnTo>
                        <a:pt x="20364" y="12821"/>
                      </a:lnTo>
                      <a:lnTo>
                        <a:pt x="20577" y="12564"/>
                      </a:lnTo>
                      <a:lnTo>
                        <a:pt x="20790" y="12295"/>
                      </a:lnTo>
                      <a:lnTo>
                        <a:pt x="20992" y="12015"/>
                      </a:lnTo>
                      <a:lnTo>
                        <a:pt x="21171" y="11734"/>
                      </a:lnTo>
                      <a:lnTo>
                        <a:pt x="21350" y="11432"/>
                      </a:lnTo>
                      <a:lnTo>
                        <a:pt x="21518" y="11118"/>
                      </a:lnTo>
                      <a:lnTo>
                        <a:pt x="21664" y="10793"/>
                      </a:lnTo>
                      <a:lnTo>
                        <a:pt x="21810" y="10446"/>
                      </a:lnTo>
                      <a:lnTo>
                        <a:pt x="21944" y="10087"/>
                      </a:lnTo>
                      <a:lnTo>
                        <a:pt x="22056" y="9717"/>
                      </a:lnTo>
                      <a:lnTo>
                        <a:pt x="22157" y="9325"/>
                      </a:lnTo>
                      <a:lnTo>
                        <a:pt x="22247" y="8910"/>
                      </a:lnTo>
                      <a:lnTo>
                        <a:pt x="22325" y="8473"/>
                      </a:lnTo>
                      <a:lnTo>
                        <a:pt x="22359" y="8238"/>
                      </a:lnTo>
                      <a:lnTo>
                        <a:pt x="22392" y="7991"/>
                      </a:lnTo>
                      <a:lnTo>
                        <a:pt x="22404" y="7756"/>
                      </a:lnTo>
                      <a:lnTo>
                        <a:pt x="22415" y="7521"/>
                      </a:lnTo>
                      <a:lnTo>
                        <a:pt x="22404" y="7296"/>
                      </a:lnTo>
                      <a:lnTo>
                        <a:pt x="22404" y="7061"/>
                      </a:lnTo>
                      <a:lnTo>
                        <a:pt x="22381" y="6837"/>
                      </a:lnTo>
                      <a:lnTo>
                        <a:pt x="22359" y="6613"/>
                      </a:lnTo>
                      <a:lnTo>
                        <a:pt x="22325" y="6400"/>
                      </a:lnTo>
                      <a:lnTo>
                        <a:pt x="22280" y="6187"/>
                      </a:lnTo>
                      <a:lnTo>
                        <a:pt x="22236" y="5974"/>
                      </a:lnTo>
                      <a:lnTo>
                        <a:pt x="22180" y="5761"/>
                      </a:lnTo>
                      <a:lnTo>
                        <a:pt x="22123" y="5559"/>
                      </a:lnTo>
                      <a:lnTo>
                        <a:pt x="22056" y="5346"/>
                      </a:lnTo>
                      <a:lnTo>
                        <a:pt x="21899" y="4954"/>
                      </a:lnTo>
                      <a:lnTo>
                        <a:pt x="21731" y="4573"/>
                      </a:lnTo>
                      <a:lnTo>
                        <a:pt x="21530" y="4203"/>
                      </a:lnTo>
                      <a:lnTo>
                        <a:pt x="21328" y="3845"/>
                      </a:lnTo>
                      <a:lnTo>
                        <a:pt x="21092" y="3508"/>
                      </a:lnTo>
                      <a:lnTo>
                        <a:pt x="20857" y="3183"/>
                      </a:lnTo>
                      <a:lnTo>
                        <a:pt x="20599" y="2870"/>
                      </a:lnTo>
                      <a:lnTo>
                        <a:pt x="20342" y="2567"/>
                      </a:lnTo>
                      <a:lnTo>
                        <a:pt x="20073" y="2287"/>
                      </a:lnTo>
                      <a:lnTo>
                        <a:pt x="19804" y="2018"/>
                      </a:lnTo>
                      <a:lnTo>
                        <a:pt x="19523" y="1771"/>
                      </a:lnTo>
                      <a:lnTo>
                        <a:pt x="19243" y="1536"/>
                      </a:lnTo>
                      <a:lnTo>
                        <a:pt x="18974" y="1312"/>
                      </a:lnTo>
                      <a:lnTo>
                        <a:pt x="18694" y="1110"/>
                      </a:lnTo>
                      <a:lnTo>
                        <a:pt x="18425" y="920"/>
                      </a:lnTo>
                      <a:lnTo>
                        <a:pt x="18167" y="751"/>
                      </a:lnTo>
                      <a:lnTo>
                        <a:pt x="17921" y="595"/>
                      </a:lnTo>
                      <a:lnTo>
                        <a:pt x="17674" y="460"/>
                      </a:lnTo>
                      <a:lnTo>
                        <a:pt x="17450" y="337"/>
                      </a:lnTo>
                      <a:lnTo>
                        <a:pt x="17237" y="236"/>
                      </a:lnTo>
                      <a:lnTo>
                        <a:pt x="17047" y="157"/>
                      </a:lnTo>
                      <a:lnTo>
                        <a:pt x="16879" y="90"/>
                      </a:lnTo>
                      <a:lnTo>
                        <a:pt x="16722" y="45"/>
                      </a:lnTo>
                      <a:lnTo>
                        <a:pt x="16598" y="12"/>
                      </a:lnTo>
                      <a:lnTo>
                        <a:pt x="1648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4" name="Google Shape;364;p69"/>
                <p:cNvSpPr/>
                <p:nvPr/>
              </p:nvSpPr>
              <p:spPr>
                <a:xfrm>
                  <a:off x="4927450" y="867675"/>
                  <a:ext cx="188600" cy="1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4" h="7543" extrusionOk="0">
                      <a:moveTo>
                        <a:pt x="1323" y="0"/>
                      </a:moveTo>
                      <a:lnTo>
                        <a:pt x="1" y="1323"/>
                      </a:lnTo>
                      <a:lnTo>
                        <a:pt x="6232" y="7543"/>
                      </a:lnTo>
                      <a:lnTo>
                        <a:pt x="7543" y="6231"/>
                      </a:lnTo>
                      <a:lnTo>
                        <a:pt x="132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5" name="Google Shape;365;p69"/>
                <p:cNvSpPr/>
                <p:nvPr/>
              </p:nvSpPr>
              <p:spPr>
                <a:xfrm>
                  <a:off x="5051575" y="867675"/>
                  <a:ext cx="188575" cy="1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3" h="7543" extrusionOk="0">
                      <a:moveTo>
                        <a:pt x="6232" y="0"/>
                      </a:moveTo>
                      <a:lnTo>
                        <a:pt x="1" y="6231"/>
                      </a:lnTo>
                      <a:lnTo>
                        <a:pt x="1323" y="7543"/>
                      </a:lnTo>
                      <a:lnTo>
                        <a:pt x="7543" y="1323"/>
                      </a:lnTo>
                      <a:lnTo>
                        <a:pt x="62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6" name="Google Shape;366;p69"/>
                <p:cNvSpPr/>
                <p:nvPr/>
              </p:nvSpPr>
              <p:spPr>
                <a:xfrm>
                  <a:off x="4927450" y="1527775"/>
                  <a:ext cx="188600" cy="1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4" h="7543" extrusionOk="0">
                      <a:moveTo>
                        <a:pt x="1323" y="0"/>
                      </a:moveTo>
                      <a:lnTo>
                        <a:pt x="1" y="1323"/>
                      </a:lnTo>
                      <a:lnTo>
                        <a:pt x="6232" y="7543"/>
                      </a:lnTo>
                      <a:lnTo>
                        <a:pt x="7543" y="6231"/>
                      </a:lnTo>
                      <a:lnTo>
                        <a:pt x="132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7" name="Google Shape;367;p69"/>
                <p:cNvSpPr/>
                <p:nvPr/>
              </p:nvSpPr>
              <p:spPr>
                <a:xfrm>
                  <a:off x="5051575" y="1527775"/>
                  <a:ext cx="188575" cy="18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3" h="7543" extrusionOk="0">
                      <a:moveTo>
                        <a:pt x="6232" y="0"/>
                      </a:moveTo>
                      <a:lnTo>
                        <a:pt x="1" y="6231"/>
                      </a:lnTo>
                      <a:lnTo>
                        <a:pt x="1323" y="7543"/>
                      </a:lnTo>
                      <a:lnTo>
                        <a:pt x="7543" y="1323"/>
                      </a:lnTo>
                      <a:lnTo>
                        <a:pt x="623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8" name="Google Shape;368;p69"/>
                <p:cNvSpPr/>
                <p:nvPr/>
              </p:nvSpPr>
              <p:spPr>
                <a:xfrm>
                  <a:off x="2251225" y="238125"/>
                  <a:ext cx="131975" cy="44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9" h="17696" extrusionOk="0">
                      <a:moveTo>
                        <a:pt x="2510" y="0"/>
                      </a:moveTo>
                      <a:lnTo>
                        <a:pt x="2376" y="11"/>
                      </a:lnTo>
                      <a:lnTo>
                        <a:pt x="2107" y="56"/>
                      </a:lnTo>
                      <a:lnTo>
                        <a:pt x="1860" y="123"/>
                      </a:lnTo>
                      <a:lnTo>
                        <a:pt x="1614" y="213"/>
                      </a:lnTo>
                      <a:lnTo>
                        <a:pt x="1390" y="325"/>
                      </a:lnTo>
                      <a:lnTo>
                        <a:pt x="1166" y="448"/>
                      </a:lnTo>
                      <a:lnTo>
                        <a:pt x="964" y="605"/>
                      </a:lnTo>
                      <a:lnTo>
                        <a:pt x="773" y="773"/>
                      </a:lnTo>
                      <a:lnTo>
                        <a:pt x="605" y="964"/>
                      </a:lnTo>
                      <a:lnTo>
                        <a:pt x="460" y="1166"/>
                      </a:lnTo>
                      <a:lnTo>
                        <a:pt x="325" y="1378"/>
                      </a:lnTo>
                      <a:lnTo>
                        <a:pt x="213" y="1614"/>
                      </a:lnTo>
                      <a:lnTo>
                        <a:pt x="123" y="1849"/>
                      </a:lnTo>
                      <a:lnTo>
                        <a:pt x="56" y="2107"/>
                      </a:lnTo>
                      <a:lnTo>
                        <a:pt x="22" y="2365"/>
                      </a:lnTo>
                      <a:lnTo>
                        <a:pt x="11" y="2499"/>
                      </a:lnTo>
                      <a:lnTo>
                        <a:pt x="0" y="2634"/>
                      </a:lnTo>
                      <a:lnTo>
                        <a:pt x="0" y="15062"/>
                      </a:lnTo>
                      <a:lnTo>
                        <a:pt x="11" y="15197"/>
                      </a:lnTo>
                      <a:lnTo>
                        <a:pt x="22" y="15331"/>
                      </a:lnTo>
                      <a:lnTo>
                        <a:pt x="56" y="15600"/>
                      </a:lnTo>
                      <a:lnTo>
                        <a:pt x="123" y="15847"/>
                      </a:lnTo>
                      <a:lnTo>
                        <a:pt x="213" y="16093"/>
                      </a:lnTo>
                      <a:lnTo>
                        <a:pt x="325" y="16318"/>
                      </a:lnTo>
                      <a:lnTo>
                        <a:pt x="460" y="16542"/>
                      </a:lnTo>
                      <a:lnTo>
                        <a:pt x="605" y="16743"/>
                      </a:lnTo>
                      <a:lnTo>
                        <a:pt x="773" y="16923"/>
                      </a:lnTo>
                      <a:lnTo>
                        <a:pt x="964" y="17102"/>
                      </a:lnTo>
                      <a:lnTo>
                        <a:pt x="1166" y="17248"/>
                      </a:lnTo>
                      <a:lnTo>
                        <a:pt x="1390" y="17382"/>
                      </a:lnTo>
                      <a:lnTo>
                        <a:pt x="1614" y="17494"/>
                      </a:lnTo>
                      <a:lnTo>
                        <a:pt x="1860" y="17584"/>
                      </a:lnTo>
                      <a:lnTo>
                        <a:pt x="2107" y="17651"/>
                      </a:lnTo>
                      <a:lnTo>
                        <a:pt x="2376" y="17685"/>
                      </a:lnTo>
                      <a:lnTo>
                        <a:pt x="2510" y="17696"/>
                      </a:lnTo>
                      <a:lnTo>
                        <a:pt x="2779" y="17696"/>
                      </a:lnTo>
                      <a:lnTo>
                        <a:pt x="2914" y="17685"/>
                      </a:lnTo>
                      <a:lnTo>
                        <a:pt x="3172" y="17651"/>
                      </a:lnTo>
                      <a:lnTo>
                        <a:pt x="3429" y="17584"/>
                      </a:lnTo>
                      <a:lnTo>
                        <a:pt x="3665" y="17494"/>
                      </a:lnTo>
                      <a:lnTo>
                        <a:pt x="3900" y="17382"/>
                      </a:lnTo>
                      <a:lnTo>
                        <a:pt x="4113" y="17248"/>
                      </a:lnTo>
                      <a:lnTo>
                        <a:pt x="4315" y="17102"/>
                      </a:lnTo>
                      <a:lnTo>
                        <a:pt x="4505" y="16923"/>
                      </a:lnTo>
                      <a:lnTo>
                        <a:pt x="4673" y="16743"/>
                      </a:lnTo>
                      <a:lnTo>
                        <a:pt x="4830" y="16542"/>
                      </a:lnTo>
                      <a:lnTo>
                        <a:pt x="4954" y="16318"/>
                      </a:lnTo>
                      <a:lnTo>
                        <a:pt x="5066" y="16093"/>
                      </a:lnTo>
                      <a:lnTo>
                        <a:pt x="5155" y="15847"/>
                      </a:lnTo>
                      <a:lnTo>
                        <a:pt x="5223" y="15600"/>
                      </a:lnTo>
                      <a:lnTo>
                        <a:pt x="5267" y="15331"/>
                      </a:lnTo>
                      <a:lnTo>
                        <a:pt x="5279" y="15197"/>
                      </a:lnTo>
                      <a:lnTo>
                        <a:pt x="5279" y="15062"/>
                      </a:lnTo>
                      <a:lnTo>
                        <a:pt x="5279" y="2634"/>
                      </a:lnTo>
                      <a:lnTo>
                        <a:pt x="5279" y="2499"/>
                      </a:lnTo>
                      <a:lnTo>
                        <a:pt x="5267" y="2365"/>
                      </a:lnTo>
                      <a:lnTo>
                        <a:pt x="5223" y="2107"/>
                      </a:lnTo>
                      <a:lnTo>
                        <a:pt x="5155" y="1849"/>
                      </a:lnTo>
                      <a:lnTo>
                        <a:pt x="5066" y="1614"/>
                      </a:lnTo>
                      <a:lnTo>
                        <a:pt x="4954" y="1378"/>
                      </a:lnTo>
                      <a:lnTo>
                        <a:pt x="4830" y="1166"/>
                      </a:lnTo>
                      <a:lnTo>
                        <a:pt x="4673" y="964"/>
                      </a:lnTo>
                      <a:lnTo>
                        <a:pt x="4505" y="773"/>
                      </a:lnTo>
                      <a:lnTo>
                        <a:pt x="4315" y="605"/>
                      </a:lnTo>
                      <a:lnTo>
                        <a:pt x="4113" y="448"/>
                      </a:lnTo>
                      <a:lnTo>
                        <a:pt x="3900" y="325"/>
                      </a:lnTo>
                      <a:lnTo>
                        <a:pt x="3665" y="213"/>
                      </a:lnTo>
                      <a:lnTo>
                        <a:pt x="3429" y="123"/>
                      </a:lnTo>
                      <a:lnTo>
                        <a:pt x="3172" y="56"/>
                      </a:lnTo>
                      <a:lnTo>
                        <a:pt x="2914" y="11"/>
                      </a:lnTo>
                      <a:lnTo>
                        <a:pt x="277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369" name="Google Shape;369;p69"/>
                <p:cNvSpPr/>
                <p:nvPr/>
              </p:nvSpPr>
              <p:spPr>
                <a:xfrm>
                  <a:off x="5320275" y="238125"/>
                  <a:ext cx="131700" cy="44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8" h="17696" extrusionOk="0">
                      <a:moveTo>
                        <a:pt x="2499" y="0"/>
                      </a:moveTo>
                      <a:lnTo>
                        <a:pt x="2365" y="11"/>
                      </a:lnTo>
                      <a:lnTo>
                        <a:pt x="2096" y="56"/>
                      </a:lnTo>
                      <a:lnTo>
                        <a:pt x="1849" y="123"/>
                      </a:lnTo>
                      <a:lnTo>
                        <a:pt x="1603" y="213"/>
                      </a:lnTo>
                      <a:lnTo>
                        <a:pt x="1379" y="325"/>
                      </a:lnTo>
                      <a:lnTo>
                        <a:pt x="1155" y="448"/>
                      </a:lnTo>
                      <a:lnTo>
                        <a:pt x="953" y="605"/>
                      </a:lnTo>
                      <a:lnTo>
                        <a:pt x="773" y="773"/>
                      </a:lnTo>
                      <a:lnTo>
                        <a:pt x="594" y="964"/>
                      </a:lnTo>
                      <a:lnTo>
                        <a:pt x="448" y="1166"/>
                      </a:lnTo>
                      <a:lnTo>
                        <a:pt x="314" y="1378"/>
                      </a:lnTo>
                      <a:lnTo>
                        <a:pt x="202" y="1614"/>
                      </a:lnTo>
                      <a:lnTo>
                        <a:pt x="112" y="1849"/>
                      </a:lnTo>
                      <a:lnTo>
                        <a:pt x="45" y="2107"/>
                      </a:lnTo>
                      <a:lnTo>
                        <a:pt x="11" y="2365"/>
                      </a:lnTo>
                      <a:lnTo>
                        <a:pt x="0" y="2499"/>
                      </a:lnTo>
                      <a:lnTo>
                        <a:pt x="0" y="2634"/>
                      </a:lnTo>
                      <a:lnTo>
                        <a:pt x="0" y="15062"/>
                      </a:lnTo>
                      <a:lnTo>
                        <a:pt x="0" y="15197"/>
                      </a:lnTo>
                      <a:lnTo>
                        <a:pt x="11" y="15331"/>
                      </a:lnTo>
                      <a:lnTo>
                        <a:pt x="45" y="15600"/>
                      </a:lnTo>
                      <a:lnTo>
                        <a:pt x="112" y="15847"/>
                      </a:lnTo>
                      <a:lnTo>
                        <a:pt x="202" y="16093"/>
                      </a:lnTo>
                      <a:lnTo>
                        <a:pt x="314" y="16318"/>
                      </a:lnTo>
                      <a:lnTo>
                        <a:pt x="448" y="16542"/>
                      </a:lnTo>
                      <a:lnTo>
                        <a:pt x="594" y="16743"/>
                      </a:lnTo>
                      <a:lnTo>
                        <a:pt x="773" y="16923"/>
                      </a:lnTo>
                      <a:lnTo>
                        <a:pt x="953" y="17102"/>
                      </a:lnTo>
                      <a:lnTo>
                        <a:pt x="1155" y="17248"/>
                      </a:lnTo>
                      <a:lnTo>
                        <a:pt x="1379" y="17382"/>
                      </a:lnTo>
                      <a:lnTo>
                        <a:pt x="1603" y="17494"/>
                      </a:lnTo>
                      <a:lnTo>
                        <a:pt x="1849" y="17584"/>
                      </a:lnTo>
                      <a:lnTo>
                        <a:pt x="2096" y="17651"/>
                      </a:lnTo>
                      <a:lnTo>
                        <a:pt x="2365" y="17685"/>
                      </a:lnTo>
                      <a:lnTo>
                        <a:pt x="2499" y="17696"/>
                      </a:lnTo>
                      <a:lnTo>
                        <a:pt x="2768" y="17696"/>
                      </a:lnTo>
                      <a:lnTo>
                        <a:pt x="2903" y="17685"/>
                      </a:lnTo>
                      <a:lnTo>
                        <a:pt x="3161" y="17651"/>
                      </a:lnTo>
                      <a:lnTo>
                        <a:pt x="3418" y="17584"/>
                      </a:lnTo>
                      <a:lnTo>
                        <a:pt x="3654" y="17494"/>
                      </a:lnTo>
                      <a:lnTo>
                        <a:pt x="3889" y="17382"/>
                      </a:lnTo>
                      <a:lnTo>
                        <a:pt x="4102" y="17248"/>
                      </a:lnTo>
                      <a:lnTo>
                        <a:pt x="4304" y="17102"/>
                      </a:lnTo>
                      <a:lnTo>
                        <a:pt x="4494" y="16923"/>
                      </a:lnTo>
                      <a:lnTo>
                        <a:pt x="4662" y="16743"/>
                      </a:lnTo>
                      <a:lnTo>
                        <a:pt x="4819" y="16542"/>
                      </a:lnTo>
                      <a:lnTo>
                        <a:pt x="4954" y="16318"/>
                      </a:lnTo>
                      <a:lnTo>
                        <a:pt x="5066" y="16093"/>
                      </a:lnTo>
                      <a:lnTo>
                        <a:pt x="5144" y="15847"/>
                      </a:lnTo>
                      <a:lnTo>
                        <a:pt x="5211" y="15600"/>
                      </a:lnTo>
                      <a:lnTo>
                        <a:pt x="5256" y="15331"/>
                      </a:lnTo>
                      <a:lnTo>
                        <a:pt x="5267" y="15197"/>
                      </a:lnTo>
                      <a:lnTo>
                        <a:pt x="5267" y="15062"/>
                      </a:lnTo>
                      <a:lnTo>
                        <a:pt x="5267" y="2634"/>
                      </a:lnTo>
                      <a:lnTo>
                        <a:pt x="5267" y="2499"/>
                      </a:lnTo>
                      <a:lnTo>
                        <a:pt x="5256" y="2365"/>
                      </a:lnTo>
                      <a:lnTo>
                        <a:pt x="5211" y="2107"/>
                      </a:lnTo>
                      <a:lnTo>
                        <a:pt x="5144" y="1849"/>
                      </a:lnTo>
                      <a:lnTo>
                        <a:pt x="5066" y="1614"/>
                      </a:lnTo>
                      <a:lnTo>
                        <a:pt x="4954" y="1378"/>
                      </a:lnTo>
                      <a:lnTo>
                        <a:pt x="4819" y="1166"/>
                      </a:lnTo>
                      <a:lnTo>
                        <a:pt x="4662" y="964"/>
                      </a:lnTo>
                      <a:lnTo>
                        <a:pt x="4494" y="773"/>
                      </a:lnTo>
                      <a:lnTo>
                        <a:pt x="4304" y="605"/>
                      </a:lnTo>
                      <a:lnTo>
                        <a:pt x="4102" y="448"/>
                      </a:lnTo>
                      <a:lnTo>
                        <a:pt x="3889" y="325"/>
                      </a:lnTo>
                      <a:lnTo>
                        <a:pt x="3654" y="213"/>
                      </a:lnTo>
                      <a:lnTo>
                        <a:pt x="3418" y="123"/>
                      </a:lnTo>
                      <a:lnTo>
                        <a:pt x="3161" y="56"/>
                      </a:lnTo>
                      <a:lnTo>
                        <a:pt x="2903" y="11"/>
                      </a:lnTo>
                      <a:lnTo>
                        <a:pt x="276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533" b="0" i="0" u="none" strike="noStrike" kern="1200" cap="none" spc="0" normalizeH="0" baseline="0" noProof="0">
                    <a:ln>
                      <a:noFill/>
                    </a:ln>
                    <a:solidFill>
                      <a:srgbClr val="373545">
                        <a:lumMod val="10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cxnSp>
            <p:nvCxnSpPr>
              <p:cNvPr id="370" name="Google Shape;370;p69"/>
              <p:cNvCxnSpPr/>
              <p:nvPr/>
            </p:nvCxnSpPr>
            <p:spPr>
              <a:xfrm>
                <a:off x="1904825" y="4732275"/>
                <a:ext cx="2411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71" name="Google Shape;371;p69"/>
            <p:cNvSpPr/>
            <p:nvPr/>
          </p:nvSpPr>
          <p:spPr>
            <a:xfrm>
              <a:off x="2359350" y="2500500"/>
              <a:ext cx="142500" cy="142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372" name="Google Shape;372;p69"/>
            <p:cNvSpPr/>
            <p:nvPr/>
          </p:nvSpPr>
          <p:spPr>
            <a:xfrm>
              <a:off x="2359350" y="2811450"/>
              <a:ext cx="142500" cy="142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373" name="Google Shape;373;p69"/>
            <p:cNvSpPr/>
            <p:nvPr/>
          </p:nvSpPr>
          <p:spPr>
            <a:xfrm>
              <a:off x="2359350" y="3103900"/>
              <a:ext cx="142500" cy="142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374" name="Google Shape;374;p69"/>
            <p:cNvSpPr/>
            <p:nvPr/>
          </p:nvSpPr>
          <p:spPr>
            <a:xfrm>
              <a:off x="2359350" y="3466675"/>
              <a:ext cx="142500" cy="142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376" name="Google Shape;376;p69"/>
          <p:cNvCxnSpPr>
            <a:cxnSpLocks/>
          </p:cNvCxnSpPr>
          <p:nvPr/>
        </p:nvCxnSpPr>
        <p:spPr>
          <a:xfrm>
            <a:off x="5447404" y="2669679"/>
            <a:ext cx="5080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69"/>
          <p:cNvSpPr txBox="1"/>
          <p:nvPr/>
        </p:nvSpPr>
        <p:spPr>
          <a:xfrm>
            <a:off x="5763507" y="4487886"/>
            <a:ext cx="1883474" cy="1118890"/>
          </a:xfrm>
          <a:prstGeom prst="rect">
            <a:avLst/>
          </a:prstGeom>
          <a:solidFill>
            <a:srgbClr val="9EABC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Slack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sp>
        <p:nvSpPr>
          <p:cNvPr id="380" name="Google Shape;380;p69"/>
          <p:cNvSpPr txBox="1"/>
          <p:nvPr/>
        </p:nvSpPr>
        <p:spPr>
          <a:xfrm>
            <a:off x="8214587" y="4665684"/>
            <a:ext cx="3217213" cy="878000"/>
          </a:xfrm>
          <a:prstGeom prst="rect">
            <a:avLst/>
          </a:prstGeom>
          <a:solidFill>
            <a:srgbClr val="9EABC5">
              <a:alpha val="250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" altLang="en-US" sz="2533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作業内容をまとめる</a:t>
            </a:r>
            <a:endParaRPr kumimoji="0" sz="2533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</p:txBody>
      </p:sp>
      <p:sp>
        <p:nvSpPr>
          <p:cNvPr id="381" name="Google Shape;381;p69"/>
          <p:cNvSpPr/>
          <p:nvPr/>
        </p:nvSpPr>
        <p:spPr>
          <a:xfrm>
            <a:off x="4051310" y="4391218"/>
            <a:ext cx="1384173" cy="1359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" sz="36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02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cxnSp>
        <p:nvCxnSpPr>
          <p:cNvPr id="382" name="Google Shape;382;p69"/>
          <p:cNvCxnSpPr>
            <a:cxnSpLocks/>
          </p:cNvCxnSpPr>
          <p:nvPr/>
        </p:nvCxnSpPr>
        <p:spPr>
          <a:xfrm>
            <a:off x="2913031" y="4160992"/>
            <a:ext cx="1228964" cy="7148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383;p69">
            <a:extLst>
              <a:ext uri="{FF2B5EF4-FFF2-40B4-BE49-F238E27FC236}">
                <a16:creationId xmlns:a16="http://schemas.microsoft.com/office/drawing/2014/main" id="{5B0C59FE-934F-B4A9-69FE-0A7987AC69D7}"/>
              </a:ext>
            </a:extLst>
          </p:cNvPr>
          <p:cNvCxnSpPr>
            <a:cxnSpLocks/>
          </p:cNvCxnSpPr>
          <p:nvPr/>
        </p:nvCxnSpPr>
        <p:spPr>
          <a:xfrm flipV="1">
            <a:off x="7615700" y="5033148"/>
            <a:ext cx="508000" cy="8"/>
          </a:xfrm>
          <a:prstGeom prst="bentConnector3">
            <a:avLst>
              <a:gd name="adj1" fmla="val 9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383;p69">
            <a:extLst>
              <a:ext uri="{FF2B5EF4-FFF2-40B4-BE49-F238E27FC236}">
                <a16:creationId xmlns:a16="http://schemas.microsoft.com/office/drawing/2014/main" id="{03E74C5D-B2A1-F80A-100C-CD75CC30B554}"/>
              </a:ext>
            </a:extLst>
          </p:cNvPr>
          <p:cNvCxnSpPr>
            <a:cxnSpLocks/>
          </p:cNvCxnSpPr>
          <p:nvPr/>
        </p:nvCxnSpPr>
        <p:spPr>
          <a:xfrm flipV="1">
            <a:off x="7646095" y="2669671"/>
            <a:ext cx="508000" cy="8"/>
          </a:xfrm>
          <a:prstGeom prst="bentConnector3">
            <a:avLst>
              <a:gd name="adj1" fmla="val 9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175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22" y="900962"/>
            <a:ext cx="6164855" cy="5407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0"/>
          <p:cNvSpPr txBox="1"/>
          <p:nvPr/>
        </p:nvSpPr>
        <p:spPr>
          <a:xfrm>
            <a:off x="646379" y="2604126"/>
            <a:ext cx="492794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リアルタイムの共有</a:t>
            </a:r>
          </a:p>
        </p:txBody>
      </p:sp>
      <p:sp>
        <p:nvSpPr>
          <p:cNvPr id="11" name="Google Shape;403;p71">
            <a:extLst>
              <a:ext uri="{FF2B5EF4-FFF2-40B4-BE49-F238E27FC236}">
                <a16:creationId xmlns:a16="http://schemas.microsoft.com/office/drawing/2014/main" id="{B243E36B-CA73-D3A0-2CF1-38D02D633A56}"/>
              </a:ext>
            </a:extLst>
          </p:cNvPr>
          <p:cNvSpPr txBox="1"/>
          <p:nvPr/>
        </p:nvSpPr>
        <p:spPr>
          <a:xfrm>
            <a:off x="805016" y="3465860"/>
            <a:ext cx="4610669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・今日のタイムスケジュール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・昨日の決定事項</a:t>
            </a:r>
          </a:p>
        </p:txBody>
      </p:sp>
      <p:sp>
        <p:nvSpPr>
          <p:cNvPr id="12" name="Google Shape;335;p69">
            <a:extLst>
              <a:ext uri="{FF2B5EF4-FFF2-40B4-BE49-F238E27FC236}">
                <a16:creationId xmlns:a16="http://schemas.microsoft.com/office/drawing/2014/main" id="{47BCBA23-70FC-37FC-6E64-4C0B27F81602}"/>
              </a:ext>
            </a:extLst>
          </p:cNvPr>
          <p:cNvSpPr txBox="1"/>
          <p:nvPr/>
        </p:nvSpPr>
        <p:spPr>
          <a:xfrm>
            <a:off x="2485831" y="626034"/>
            <a:ext cx="2274122" cy="1008080"/>
          </a:xfrm>
          <a:prstGeom prst="rect">
            <a:avLst/>
          </a:prstGeom>
          <a:solidFill>
            <a:srgbClr val="9EABC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議事録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337;p69">
            <a:extLst>
              <a:ext uri="{FF2B5EF4-FFF2-40B4-BE49-F238E27FC236}">
                <a16:creationId xmlns:a16="http://schemas.microsoft.com/office/drawing/2014/main" id="{DFAEFBF7-DC5E-C305-575C-83622F5521E6}"/>
              </a:ext>
            </a:extLst>
          </p:cNvPr>
          <p:cNvSpPr/>
          <p:nvPr/>
        </p:nvSpPr>
        <p:spPr>
          <a:xfrm>
            <a:off x="588009" y="393748"/>
            <a:ext cx="1451805" cy="13998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0</a:t>
            </a: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１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376;p69">
            <a:extLst>
              <a:ext uri="{FF2B5EF4-FFF2-40B4-BE49-F238E27FC236}">
                <a16:creationId xmlns:a16="http://schemas.microsoft.com/office/drawing/2014/main" id="{8900CAC1-800F-A792-1F88-698C55F29030}"/>
              </a:ext>
            </a:extLst>
          </p:cNvPr>
          <p:cNvCxnSpPr>
            <a:cxnSpLocks/>
          </p:cNvCxnSpPr>
          <p:nvPr/>
        </p:nvCxnSpPr>
        <p:spPr>
          <a:xfrm>
            <a:off x="1977831" y="1130074"/>
            <a:ext cx="5080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377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0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1"/>
          <p:cNvSpPr txBox="1"/>
          <p:nvPr/>
        </p:nvSpPr>
        <p:spPr>
          <a:xfrm>
            <a:off x="1196678" y="3186863"/>
            <a:ext cx="365081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・更新の競合を防ぐ</a:t>
            </a:r>
            <a:endParaRPr kumimoji="0" lang="en-US" altLang="ja-JP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・情報をまとめる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・認識をそろえる</a:t>
            </a:r>
          </a:p>
        </p:txBody>
      </p:sp>
      <p:pic>
        <p:nvPicPr>
          <p:cNvPr id="404" name="Google Shape;404;p71"/>
          <p:cNvPicPr preferRelativeResize="0"/>
          <p:nvPr/>
        </p:nvPicPr>
        <p:blipFill rotWithShape="1">
          <a:blip r:embed="rId3">
            <a:alphaModFix/>
          </a:blip>
          <a:srcRect r="14566"/>
          <a:stretch/>
        </p:blipFill>
        <p:spPr>
          <a:xfrm>
            <a:off x="7344508" y="0"/>
            <a:ext cx="4927944" cy="450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1"/>
          <p:cNvPicPr preferRelativeResize="0"/>
          <p:nvPr/>
        </p:nvPicPr>
        <p:blipFill rotWithShape="1">
          <a:blip r:embed="rId4">
            <a:alphaModFix/>
          </a:blip>
          <a:srcRect r="11182"/>
          <a:stretch/>
        </p:blipFill>
        <p:spPr>
          <a:xfrm>
            <a:off x="4847493" y="2725615"/>
            <a:ext cx="7424959" cy="4162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35;p69">
            <a:extLst>
              <a:ext uri="{FF2B5EF4-FFF2-40B4-BE49-F238E27FC236}">
                <a16:creationId xmlns:a16="http://schemas.microsoft.com/office/drawing/2014/main" id="{B1D56106-9F77-4E64-8C15-87D367417387}"/>
              </a:ext>
            </a:extLst>
          </p:cNvPr>
          <p:cNvSpPr txBox="1"/>
          <p:nvPr/>
        </p:nvSpPr>
        <p:spPr>
          <a:xfrm>
            <a:off x="2485831" y="626034"/>
            <a:ext cx="2274122" cy="1008080"/>
          </a:xfrm>
          <a:prstGeom prst="rect">
            <a:avLst/>
          </a:prstGeom>
          <a:solidFill>
            <a:srgbClr val="9EABC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Slack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sp>
        <p:nvSpPr>
          <p:cNvPr id="13" name="Google Shape;337;p69">
            <a:extLst>
              <a:ext uri="{FF2B5EF4-FFF2-40B4-BE49-F238E27FC236}">
                <a16:creationId xmlns:a16="http://schemas.microsoft.com/office/drawing/2014/main" id="{D370DCEA-8196-E8D1-3B0A-A45FDEC06C19}"/>
              </a:ext>
            </a:extLst>
          </p:cNvPr>
          <p:cNvSpPr/>
          <p:nvPr/>
        </p:nvSpPr>
        <p:spPr>
          <a:xfrm>
            <a:off x="588009" y="393748"/>
            <a:ext cx="1451805" cy="13998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1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rPr>
              <a:t>02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1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376;p69">
            <a:extLst>
              <a:ext uri="{FF2B5EF4-FFF2-40B4-BE49-F238E27FC236}">
                <a16:creationId xmlns:a16="http://schemas.microsoft.com/office/drawing/2014/main" id="{6E42A002-8FA4-876A-272A-324BE160937D}"/>
              </a:ext>
            </a:extLst>
          </p:cNvPr>
          <p:cNvCxnSpPr>
            <a:cxnSpLocks/>
          </p:cNvCxnSpPr>
          <p:nvPr/>
        </p:nvCxnSpPr>
        <p:spPr>
          <a:xfrm>
            <a:off x="1977831" y="1130074"/>
            <a:ext cx="508000" cy="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4;p70">
            <a:extLst>
              <a:ext uri="{FF2B5EF4-FFF2-40B4-BE49-F238E27FC236}">
                <a16:creationId xmlns:a16="http://schemas.microsoft.com/office/drawing/2014/main" id="{40FCF3D7-D6F0-F1D4-953F-20ABABCA8E8E}"/>
              </a:ext>
            </a:extLst>
          </p:cNvPr>
          <p:cNvSpPr txBox="1"/>
          <p:nvPr/>
        </p:nvSpPr>
        <p:spPr>
          <a:xfrm>
            <a:off x="558113" y="2529956"/>
            <a:ext cx="492794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情報を整理する</a:t>
            </a:r>
            <a:endParaRPr kumimoji="0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658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B3CD068-CB45-0F01-3F05-E154CB83CDE3}"/>
              </a:ext>
            </a:extLst>
          </p:cNvPr>
          <p:cNvSpPr/>
          <p:nvPr/>
        </p:nvSpPr>
        <p:spPr>
          <a:xfrm>
            <a:off x="0" y="0"/>
            <a:ext cx="41563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ja-JP" altLang="en-US" sz="5400" b="1" dirty="0">
                <a:solidFill>
                  <a:srgbClr val="FFFFFF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目次</a:t>
            </a:r>
            <a:endParaRPr lang="en-US" sz="5400" b="1" dirty="0">
              <a:solidFill>
                <a:srgbClr val="FFFFFF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0CBAF22-8F37-0F5E-EFCD-4E906DC6BD4F}"/>
              </a:ext>
            </a:extLst>
          </p:cNvPr>
          <p:cNvSpPr/>
          <p:nvPr/>
        </p:nvSpPr>
        <p:spPr>
          <a:xfrm>
            <a:off x="4814243" y="983586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E94CDF81-2533-6CA4-D316-1AC6F5B9D6B8}"/>
              </a:ext>
            </a:extLst>
          </p:cNvPr>
          <p:cNvSpPr txBox="1"/>
          <p:nvPr/>
        </p:nvSpPr>
        <p:spPr>
          <a:xfrm>
            <a:off x="6866605" y="1078827"/>
            <a:ext cx="369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アプリの概要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073C53-E666-28CF-1343-CB86E80614CC}"/>
              </a:ext>
            </a:extLst>
          </p:cNvPr>
          <p:cNvSpPr txBox="1"/>
          <p:nvPr/>
        </p:nvSpPr>
        <p:spPr>
          <a:xfrm>
            <a:off x="6918695" y="2326339"/>
            <a:ext cx="396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チームの軌跡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4" name="テキスト ボックス 16">
            <a:extLst>
              <a:ext uri="{FF2B5EF4-FFF2-40B4-BE49-F238E27FC236}">
                <a16:creationId xmlns:a16="http://schemas.microsoft.com/office/drawing/2014/main" id="{B4AB4473-48CA-3182-759D-D5AF94EDC27F}"/>
              </a:ext>
            </a:extLst>
          </p:cNvPr>
          <p:cNvSpPr txBox="1"/>
          <p:nvPr/>
        </p:nvSpPr>
        <p:spPr>
          <a:xfrm>
            <a:off x="6918695" y="3585594"/>
            <a:ext cx="336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個人の成果</a:t>
            </a:r>
            <a:endParaRPr kumimoji="1" lang="en-US" altLang="ja-JP" sz="4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B10A7D-B609-1FDD-C55C-DB29516146BA}"/>
              </a:ext>
            </a:extLst>
          </p:cNvPr>
          <p:cNvSpPr txBox="1"/>
          <p:nvPr/>
        </p:nvSpPr>
        <p:spPr>
          <a:xfrm>
            <a:off x="6923714" y="4958815"/>
            <a:ext cx="351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おわりに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5" name="Arrow: Pentagon 5">
            <a:extLst>
              <a:ext uri="{FF2B5EF4-FFF2-40B4-BE49-F238E27FC236}">
                <a16:creationId xmlns:a16="http://schemas.microsoft.com/office/drawing/2014/main" id="{B8E926D2-57BD-B7A2-6A3F-BF4441326CB9}"/>
              </a:ext>
            </a:extLst>
          </p:cNvPr>
          <p:cNvSpPr/>
          <p:nvPr/>
        </p:nvSpPr>
        <p:spPr>
          <a:xfrm>
            <a:off x="4814244" y="224943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０２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0" name="Arrow: Pentagon 5">
            <a:extLst>
              <a:ext uri="{FF2B5EF4-FFF2-40B4-BE49-F238E27FC236}">
                <a16:creationId xmlns:a16="http://schemas.microsoft.com/office/drawing/2014/main" id="{A1B1079B-32DA-0963-B792-7097CBE6B2A1}"/>
              </a:ext>
            </a:extLst>
          </p:cNvPr>
          <p:cNvSpPr/>
          <p:nvPr/>
        </p:nvSpPr>
        <p:spPr>
          <a:xfrm>
            <a:off x="4814244" y="351292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０３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CFC0D1B4-5FD3-13C8-077D-0F8DC69539A7}"/>
              </a:ext>
            </a:extLst>
          </p:cNvPr>
          <p:cNvSpPr/>
          <p:nvPr/>
        </p:nvSpPr>
        <p:spPr>
          <a:xfrm>
            <a:off x="4851184" y="4778774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０４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988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/>
          <p:nvPr/>
        </p:nvSpPr>
        <p:spPr>
          <a:xfrm>
            <a:off x="609805" y="311846"/>
            <a:ext cx="4286400" cy="61288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16" name="Google Shape;4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33" y="1133085"/>
            <a:ext cx="2516000" cy="2516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73"/>
          <p:cNvGrpSpPr/>
          <p:nvPr/>
        </p:nvGrpSpPr>
        <p:grpSpPr>
          <a:xfrm>
            <a:off x="888457" y="4196731"/>
            <a:ext cx="3729143" cy="1756179"/>
            <a:chOff x="361025" y="3907475"/>
            <a:chExt cx="2016625" cy="824600"/>
          </a:xfrm>
        </p:grpSpPr>
        <p:sp>
          <p:nvSpPr>
            <p:cNvPr id="418" name="Google Shape;418;p73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ちさちゃん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19" name="Google Shape;419;p73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リーダー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20" name="Google Shape;420;p73"/>
          <p:cNvSpPr txBox="1"/>
          <p:nvPr/>
        </p:nvSpPr>
        <p:spPr>
          <a:xfrm>
            <a:off x="5374367" y="933934"/>
            <a:ext cx="6146000" cy="520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・業界と職種に対してギャップを感じなかった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ハードだったが濃く、学びのある１か月であった</a:t>
            </a: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・１人でもコーディングができるようになった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　←言語の習得、エラーへの対処、助けを求める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・目的を理解することの大切さ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　←リーダとして議論を導く必要があった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・７月からの新しい環境に適応すること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・目標を立て、振り返ることを忘れない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・休む時は休む</a:t>
            </a:r>
          </a:p>
        </p:txBody>
      </p:sp>
    </p:spTree>
    <p:extLst>
      <p:ext uri="{BB962C8B-B14F-4D97-AF65-F5344CB8AC3E}">
        <p14:creationId xmlns:p14="http://schemas.microsoft.com/office/powerpoint/2010/main" val="3467020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/>
          <p:nvPr/>
        </p:nvSpPr>
        <p:spPr>
          <a:xfrm>
            <a:off x="609805" y="311846"/>
            <a:ext cx="4286400" cy="61288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16" name="Google Shape;4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33" y="1133085"/>
            <a:ext cx="2516000" cy="2516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73"/>
          <p:cNvGrpSpPr/>
          <p:nvPr/>
        </p:nvGrpSpPr>
        <p:grpSpPr>
          <a:xfrm>
            <a:off x="888457" y="4196731"/>
            <a:ext cx="3729143" cy="1756179"/>
            <a:chOff x="361025" y="3907475"/>
            <a:chExt cx="2016625" cy="824600"/>
          </a:xfrm>
        </p:grpSpPr>
        <p:sp>
          <p:nvSpPr>
            <p:cNvPr id="418" name="Google Shape;418;p73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ちさちゃん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19" name="Google Shape;419;p73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リーダー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20" name="Google Shape;420;p73"/>
          <p:cNvSpPr txBox="1"/>
          <p:nvPr/>
        </p:nvSpPr>
        <p:spPr>
          <a:xfrm>
            <a:off x="5374367" y="933934"/>
            <a:ext cx="6146000" cy="520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● 研修を通して</a:t>
            </a: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・業界と職種に対してギャップを感じなかった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ハードだったが濃く、学びのある１か月であった</a:t>
            </a: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・１人でもコーディングができるようになった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　←言語の習得、エラーへの対処、助けを求める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・目的を理解することの大切さ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　←リーダとして議論を導く必要があった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● これからについて</a:t>
            </a: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・７月からの新しい環境に適応すること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・目標を立て、振り返ることを忘れない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・休む時は休む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411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DDEC167-6EE7-400A-7BA4-89F3E86C4773}"/>
              </a:ext>
            </a:extLst>
          </p:cNvPr>
          <p:cNvSpPr/>
          <p:nvPr/>
        </p:nvSpPr>
        <p:spPr>
          <a:xfrm>
            <a:off x="0" y="0"/>
            <a:ext cx="41563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ja-JP" altLang="en-US" sz="5400" b="1" dirty="0">
                <a:solidFill>
                  <a:srgbClr val="FFFFFF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目次</a:t>
            </a:r>
            <a:endParaRPr lang="en-US" sz="5400" b="1" dirty="0">
              <a:solidFill>
                <a:srgbClr val="FFFFFF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0CBAF22-8F37-0F5E-EFCD-4E906DC6BD4F}"/>
              </a:ext>
            </a:extLst>
          </p:cNvPr>
          <p:cNvSpPr/>
          <p:nvPr/>
        </p:nvSpPr>
        <p:spPr>
          <a:xfrm>
            <a:off x="4814243" y="983586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E94CDF81-2533-6CA4-D316-1AC6F5B9D6B8}"/>
              </a:ext>
            </a:extLst>
          </p:cNvPr>
          <p:cNvSpPr txBox="1"/>
          <p:nvPr/>
        </p:nvSpPr>
        <p:spPr>
          <a:xfrm>
            <a:off x="6866605" y="1078827"/>
            <a:ext cx="369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アプリの概要</a:t>
            </a:r>
            <a:endParaRPr kumimoji="1" lang="en-US" altLang="ja-JP" sz="4000" b="1" i="0" u="none" strike="noStrike" kern="1200" cap="none" spc="0" normalizeH="0" baseline="0" noProof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073C53-E666-28CF-1343-CB86E80614CC}"/>
              </a:ext>
            </a:extLst>
          </p:cNvPr>
          <p:cNvSpPr txBox="1"/>
          <p:nvPr/>
        </p:nvSpPr>
        <p:spPr>
          <a:xfrm>
            <a:off x="6918695" y="2326339"/>
            <a:ext cx="396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チームの軌跡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4" name="テキスト ボックス 16">
            <a:extLst>
              <a:ext uri="{FF2B5EF4-FFF2-40B4-BE49-F238E27FC236}">
                <a16:creationId xmlns:a16="http://schemas.microsoft.com/office/drawing/2014/main" id="{B4AB4473-48CA-3182-759D-D5AF94EDC27F}"/>
              </a:ext>
            </a:extLst>
          </p:cNvPr>
          <p:cNvSpPr txBox="1"/>
          <p:nvPr/>
        </p:nvSpPr>
        <p:spPr>
          <a:xfrm>
            <a:off x="6918695" y="3585594"/>
            <a:ext cx="336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個人の成果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B10A7D-B609-1FDD-C55C-DB29516146BA}"/>
              </a:ext>
            </a:extLst>
          </p:cNvPr>
          <p:cNvSpPr txBox="1"/>
          <p:nvPr/>
        </p:nvSpPr>
        <p:spPr>
          <a:xfrm>
            <a:off x="6923714" y="4958815"/>
            <a:ext cx="351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まとめ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5" name="Arrow: Pentagon 5">
            <a:extLst>
              <a:ext uri="{FF2B5EF4-FFF2-40B4-BE49-F238E27FC236}">
                <a16:creationId xmlns:a16="http://schemas.microsoft.com/office/drawing/2014/main" id="{B8E926D2-57BD-B7A2-6A3F-BF4441326CB9}"/>
              </a:ext>
            </a:extLst>
          </p:cNvPr>
          <p:cNvSpPr/>
          <p:nvPr/>
        </p:nvSpPr>
        <p:spPr>
          <a:xfrm>
            <a:off x="4814244" y="224943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０２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0" name="Arrow: Pentagon 5">
            <a:extLst>
              <a:ext uri="{FF2B5EF4-FFF2-40B4-BE49-F238E27FC236}">
                <a16:creationId xmlns:a16="http://schemas.microsoft.com/office/drawing/2014/main" id="{A1B1079B-32DA-0963-B792-7097CBE6B2A1}"/>
              </a:ext>
            </a:extLst>
          </p:cNvPr>
          <p:cNvSpPr/>
          <p:nvPr/>
        </p:nvSpPr>
        <p:spPr>
          <a:xfrm>
            <a:off x="4814244" y="351292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０３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CFC0D1B4-5FD3-13C8-077D-0F8DC69539A7}"/>
              </a:ext>
            </a:extLst>
          </p:cNvPr>
          <p:cNvSpPr/>
          <p:nvPr/>
        </p:nvSpPr>
        <p:spPr>
          <a:xfrm>
            <a:off x="4814243" y="4793851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０４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038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/>
          <p:nvPr/>
        </p:nvSpPr>
        <p:spPr>
          <a:xfrm>
            <a:off x="609292" y="356000"/>
            <a:ext cx="4286400" cy="61460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26" name="Google Shape;4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68" y="1178267"/>
            <a:ext cx="2516401" cy="2516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74"/>
          <p:cNvGrpSpPr/>
          <p:nvPr/>
        </p:nvGrpSpPr>
        <p:grpSpPr>
          <a:xfrm>
            <a:off x="888347" y="4224395"/>
            <a:ext cx="3728336" cy="1761016"/>
            <a:chOff x="361025" y="3907475"/>
            <a:chExt cx="2016625" cy="824600"/>
          </a:xfrm>
        </p:grpSpPr>
        <p:sp>
          <p:nvSpPr>
            <p:cNvPr id="428" name="Google Shape;428;p74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こんどう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29" name="Google Shape;429;p74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構成管理担当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30" name="Google Shape;430;p74"/>
          <p:cNvSpPr txBox="1"/>
          <p:nvPr/>
        </p:nvSpPr>
        <p:spPr>
          <a:xfrm>
            <a:off x="5225771" y="434068"/>
            <a:ext cx="6275396" cy="621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● 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1</a:t>
            </a: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か月のチーム開発研修を通して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・構成管理担当として、ファイル管理を丁寧に行い、快適な開発環境を整えた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ＭＳ 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●</a:t>
            </a:r>
            <a:r>
              <a:rPr kumimoji="0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5</a:t>
            </a: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月時の課題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・自己解決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力不足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CSS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などのデザイン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ＭＳ 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● </a:t>
            </a: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学んだこと・成長したこと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・自分で調べたり、エラー処理を学んだり、自己解決するためのプロセスを身に着けた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 panose="020F0502020204030204"/>
                <a:cs typeface="+mn-lt"/>
                <a:sym typeface="Roboto"/>
              </a:rPr>
              <a:t>CS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S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が得意なチームの人に教わりながら身に着けた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js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を利用した動的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Web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ページ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・開発を通じて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2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か月間の総復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習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、知識の底上げ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・完遂力、精神力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● </a:t>
            </a: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これからについて</a:t>
            </a: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研修で鍛えあげられた精神力と学びに対するハングリー精神で、新しいこともどんどん吸収してめげずに頑張っていきます。</a:t>
            </a: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832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/>
          <p:nvPr/>
        </p:nvSpPr>
        <p:spPr>
          <a:xfrm>
            <a:off x="609292" y="356000"/>
            <a:ext cx="4286400" cy="61460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26" name="Google Shape;42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68" y="1178267"/>
            <a:ext cx="2516401" cy="25163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74"/>
          <p:cNvGrpSpPr/>
          <p:nvPr/>
        </p:nvGrpSpPr>
        <p:grpSpPr>
          <a:xfrm>
            <a:off x="888347" y="4224395"/>
            <a:ext cx="3728336" cy="1761016"/>
            <a:chOff x="361025" y="3907475"/>
            <a:chExt cx="2016625" cy="824600"/>
          </a:xfrm>
        </p:grpSpPr>
        <p:sp>
          <p:nvSpPr>
            <p:cNvPr id="428" name="Google Shape;428;p74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こんどう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29" name="Google Shape;429;p74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構成管理担当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30" name="Google Shape;430;p74"/>
          <p:cNvSpPr txBox="1"/>
          <p:nvPr/>
        </p:nvSpPr>
        <p:spPr>
          <a:xfrm>
            <a:off x="5225771" y="434068"/>
            <a:ext cx="6275396" cy="621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● 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1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か月のチーム開発研修を通して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・構成管理担当として、ファイル管理を丁寧に行い、快適な開発環境を整えた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ＭＳ 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●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5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月時の課題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・自己解決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力不足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CSS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などのデザイン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ＭＳ 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● 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学んだこと・成長したこと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・自分で調べたり、エラー処理を学んだり、自己解決するためのプロセスを身に着けた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游ゴシック" panose="020F0502020204030204"/>
                <a:cs typeface="+mn-lt"/>
                <a:sym typeface="Roboto"/>
              </a:rPr>
              <a:t>CS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S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が得意なチームの人に教わりながら身に着けた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js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を利用した動的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Web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ページ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・開発を通じて</a:t>
            </a:r>
            <a:r>
              <a: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2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か月間の総復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</a:rPr>
              <a:t>習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、知識の底上げ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・完遂力、精神力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游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● 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これからについて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研修で鍛えあげられた精神力と学びに対するハングリー精神で、新しいこともどんどん吸収してめげずに頑張っていきま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游ゴシック" panose="020F0502020204030204"/>
                <a:ea typeface="BIZ UDPゴシック"/>
                <a:cs typeface="+mn-lt"/>
                <a:sym typeface="Roboto"/>
              </a:rPr>
              <a:t>す。</a:t>
            </a: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34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5"/>
          <p:cNvSpPr/>
          <p:nvPr/>
        </p:nvSpPr>
        <p:spPr>
          <a:xfrm>
            <a:off x="605749" y="390800"/>
            <a:ext cx="4286400" cy="60764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36" name="Google Shape;4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49" y="1203183"/>
            <a:ext cx="2516400" cy="251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75"/>
          <p:cNvGrpSpPr/>
          <p:nvPr/>
        </p:nvGrpSpPr>
        <p:grpSpPr>
          <a:xfrm>
            <a:off x="888415" y="4250982"/>
            <a:ext cx="3728875" cy="1741116"/>
            <a:chOff x="361025" y="3907475"/>
            <a:chExt cx="2016625" cy="824600"/>
          </a:xfrm>
        </p:grpSpPr>
        <p:sp>
          <p:nvSpPr>
            <p:cNvPr id="438" name="Google Shape;438;p75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かんじ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39" name="Google Shape;439;p75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品質管理担当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40" name="Google Shape;440;p75"/>
          <p:cNvSpPr txBox="1"/>
          <p:nvPr/>
        </p:nvSpPr>
        <p:spPr>
          <a:xfrm>
            <a:off x="5174815" y="380959"/>
            <a:ext cx="6146000" cy="608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・自分で考えてコーディングすることの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楽しさ</a:t>
            </a: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を知った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・チームでの開発と個人の開発の違いを知った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  <a:endParaRPr kumimoji="0" lang="en-US" altLang="ja-JP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defTabSz="457200">
              <a:lnSpc>
                <a:spcPct val="115000"/>
              </a:lnSpc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・常に学び吸収する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習慣</a:t>
            </a: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がついた</a:t>
            </a:r>
            <a:endParaRPr kumimoji="0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・技術的に大きく成長でき、難しい問題に取り組むことができた。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・円滑なコミュニケーション</a:t>
            </a:r>
            <a:endParaRPr kumimoji="0" lang="en-US" altLang="ja-JP" sz="2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  <a:endParaRPr kumimoji="0" lang="en-US" altLang="ja-JP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defTabSz="457200">
              <a:lnSpc>
                <a:spcPct val="115000"/>
              </a:lnSpc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・常に学ぶ姿勢を忘れず、いち早く実務で貢献できるようになる</a:t>
            </a:r>
            <a:endParaRPr kumimoji="0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・目的意識をもって、物事に取り組む</a:t>
            </a:r>
          </a:p>
        </p:txBody>
      </p:sp>
    </p:spTree>
    <p:extLst>
      <p:ext uri="{BB962C8B-B14F-4D97-AF65-F5344CB8AC3E}">
        <p14:creationId xmlns:p14="http://schemas.microsoft.com/office/powerpoint/2010/main" val="4152393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5"/>
          <p:cNvSpPr/>
          <p:nvPr/>
        </p:nvSpPr>
        <p:spPr>
          <a:xfrm>
            <a:off x="605749" y="390800"/>
            <a:ext cx="4286400" cy="60764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36" name="Google Shape;4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49" y="1203183"/>
            <a:ext cx="2516400" cy="251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75"/>
          <p:cNvGrpSpPr/>
          <p:nvPr/>
        </p:nvGrpSpPr>
        <p:grpSpPr>
          <a:xfrm>
            <a:off x="888415" y="4250982"/>
            <a:ext cx="3728875" cy="1741116"/>
            <a:chOff x="361025" y="3907475"/>
            <a:chExt cx="2016625" cy="824600"/>
          </a:xfrm>
        </p:grpSpPr>
        <p:sp>
          <p:nvSpPr>
            <p:cNvPr id="438" name="Google Shape;438;p75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かんじ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39" name="Google Shape;439;p75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品質管理担当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40" name="Google Shape;440;p75"/>
          <p:cNvSpPr txBox="1"/>
          <p:nvPr/>
        </p:nvSpPr>
        <p:spPr>
          <a:xfrm>
            <a:off x="5174815" y="380959"/>
            <a:ext cx="6146000" cy="608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・自分で考えてコーディングすることの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楽しさ</a:t>
            </a: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を知った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・チームでの開発と個人の開発の違いを知った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  <a:endParaRPr kumimoji="0" lang="en-US" altLang="ja-JP" sz="2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defTabSz="457200">
              <a:lnSpc>
                <a:spcPct val="115000"/>
              </a:lnSpc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・常に学び吸収する</a:t>
            </a: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習慣</a:t>
            </a: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がついた</a:t>
            </a:r>
            <a:endParaRPr kumimoji="0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・技術的に大きく成長でき、難しい問題に取り組むことができた。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・円滑なコミュニケーション</a:t>
            </a:r>
            <a:endParaRPr kumimoji="0" lang="en-US" altLang="ja-JP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  <a:endParaRPr kumimoji="0" lang="en-US" altLang="ja-JP" sz="2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defTabSz="457200">
              <a:lnSpc>
                <a:spcPct val="115000"/>
              </a:lnSpc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・常に学ぶ姿勢を忘れず、いち早く実務で貢献できるようになる</a:t>
            </a:r>
            <a:endParaRPr kumimoji="0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・目的意識をもって、物事に取り組む</a:t>
            </a:r>
          </a:p>
        </p:txBody>
      </p:sp>
    </p:spTree>
    <p:extLst>
      <p:ext uri="{BB962C8B-B14F-4D97-AF65-F5344CB8AC3E}">
        <p14:creationId xmlns:p14="http://schemas.microsoft.com/office/powerpoint/2010/main" val="351794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6"/>
          <p:cNvSpPr/>
          <p:nvPr/>
        </p:nvSpPr>
        <p:spPr>
          <a:xfrm>
            <a:off x="621548" y="430061"/>
            <a:ext cx="4234400" cy="60592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46" name="Google Shape;4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400" y="999134"/>
            <a:ext cx="2551232" cy="2551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76"/>
          <p:cNvGrpSpPr/>
          <p:nvPr/>
        </p:nvGrpSpPr>
        <p:grpSpPr>
          <a:xfrm>
            <a:off x="885008" y="4257768"/>
            <a:ext cx="3683433" cy="1736168"/>
            <a:chOff x="361025" y="3907475"/>
            <a:chExt cx="2016625" cy="824600"/>
          </a:xfrm>
        </p:grpSpPr>
        <p:sp>
          <p:nvSpPr>
            <p:cNvPr id="448" name="Google Shape;448;p76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ふじちゃん</a:t>
              </a:r>
              <a:endPara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49" name="Google Shape;449;p76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データベース担当</a:t>
              </a:r>
              <a:endParaRPr kumimoji="0" sz="2533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50" name="Google Shape;450;p76"/>
          <p:cNvSpPr txBox="1"/>
          <p:nvPr/>
        </p:nvSpPr>
        <p:spPr>
          <a:xfrm>
            <a:off x="5143500" y="933934"/>
            <a:ext cx="6966000" cy="484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・なりたい自分に近づけた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・多くのことを吸収する充実した３か月間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・得意を伸ばし、不得意を改善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・プログラミングスキル技術の向上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・チーム開発をするうえでの動き方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・分からないことは質問する意識と自分で解決する意識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・目的意識をもって目の前のタスクに取り組む！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・前向きに、向上心をもって、楽しく！</a:t>
            </a:r>
          </a:p>
        </p:txBody>
      </p:sp>
    </p:spTree>
    <p:extLst>
      <p:ext uri="{BB962C8B-B14F-4D97-AF65-F5344CB8AC3E}">
        <p14:creationId xmlns:p14="http://schemas.microsoft.com/office/powerpoint/2010/main" val="110039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6"/>
          <p:cNvSpPr/>
          <p:nvPr/>
        </p:nvSpPr>
        <p:spPr>
          <a:xfrm>
            <a:off x="621548" y="430061"/>
            <a:ext cx="4234400" cy="60592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46" name="Google Shape;4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400" y="999134"/>
            <a:ext cx="2551232" cy="2551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76"/>
          <p:cNvGrpSpPr/>
          <p:nvPr/>
        </p:nvGrpSpPr>
        <p:grpSpPr>
          <a:xfrm>
            <a:off x="885008" y="4257768"/>
            <a:ext cx="3683433" cy="1736168"/>
            <a:chOff x="361025" y="3907475"/>
            <a:chExt cx="2016625" cy="824600"/>
          </a:xfrm>
        </p:grpSpPr>
        <p:sp>
          <p:nvSpPr>
            <p:cNvPr id="448" name="Google Shape;448;p76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ふじちゃん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49" name="Google Shape;449;p76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データベース担当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50" name="Google Shape;450;p76"/>
          <p:cNvSpPr txBox="1"/>
          <p:nvPr/>
        </p:nvSpPr>
        <p:spPr>
          <a:xfrm>
            <a:off x="5143500" y="933934"/>
            <a:ext cx="6966000" cy="5201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・なりたい自分に近づけた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・多くのことを吸収する充実した３か月間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・得意を伸ばし、不得意を改善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  <a:endParaRPr kumimoji="0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・プログラミングスキル技術の向上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・チーム開発をするうえでの動き方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・分からないことは質問する意識と自分で解決する意識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・目的意識をもって目の前のタスクに取り組む！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・前向きに、向上心をもって、楽しく！</a:t>
            </a:r>
          </a:p>
        </p:txBody>
      </p:sp>
    </p:spTree>
    <p:extLst>
      <p:ext uri="{BB962C8B-B14F-4D97-AF65-F5344CB8AC3E}">
        <p14:creationId xmlns:p14="http://schemas.microsoft.com/office/powerpoint/2010/main" val="32155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00" y="1200633"/>
            <a:ext cx="2496000" cy="249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77"/>
          <p:cNvGrpSpPr/>
          <p:nvPr/>
        </p:nvGrpSpPr>
        <p:grpSpPr>
          <a:xfrm>
            <a:off x="886127" y="4244186"/>
            <a:ext cx="3698491" cy="1746062"/>
            <a:chOff x="361025" y="3907475"/>
            <a:chExt cx="2016625" cy="824600"/>
          </a:xfrm>
        </p:grpSpPr>
        <p:sp>
          <p:nvSpPr>
            <p:cNvPr id="458" name="Google Shape;458;p77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ひろまち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p77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コミュニケーション担当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60" name="Google Shape;460;p77"/>
          <p:cNvSpPr txBox="1"/>
          <p:nvPr/>
        </p:nvSpPr>
        <p:spPr>
          <a:xfrm>
            <a:off x="5436233" y="741998"/>
            <a:ext cx="6146000" cy="626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・プログラムで表現できることが増えた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・体が資本だと学んだ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・みんなで何かを作る苦労と楽しさ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・チームで制作するときの姿勢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・知れば知るほど作れるものが増える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5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月からの課題 → </a:t>
            </a:r>
            <a:r>
              <a:rPr kumimoji="0" lang="en-US" altLang="ja-JP" sz="20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javascript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の習得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-Ajax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を取り入れる事ができた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</a:t>
            </a:r>
            <a:r>
              <a:rPr kumimoji="0" lang="en-US" altLang="ja-JP" sz="20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javascript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と仲良くなれた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劇的な成長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能力の上限をあげた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・何かを作るのは辛く険しい道のりだが、楽しい！！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・知りたいことがいっぱい</a:t>
            </a:r>
          </a:p>
        </p:txBody>
      </p:sp>
      <p:sp>
        <p:nvSpPr>
          <p:cNvPr id="8" name="Google Shape;465;p78">
            <a:extLst>
              <a:ext uri="{FF2B5EF4-FFF2-40B4-BE49-F238E27FC236}">
                <a16:creationId xmlns:a16="http://schemas.microsoft.com/office/drawing/2014/main" id="{6F7C72FF-C1DD-1627-C3DF-C3E025C69085}"/>
              </a:ext>
            </a:extLst>
          </p:cNvPr>
          <p:cNvSpPr/>
          <p:nvPr/>
        </p:nvSpPr>
        <p:spPr>
          <a:xfrm>
            <a:off x="609767" y="416799"/>
            <a:ext cx="4286400" cy="60244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99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00" y="1200633"/>
            <a:ext cx="2496000" cy="249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77"/>
          <p:cNvGrpSpPr/>
          <p:nvPr/>
        </p:nvGrpSpPr>
        <p:grpSpPr>
          <a:xfrm>
            <a:off x="886127" y="4244186"/>
            <a:ext cx="3698491" cy="1746062"/>
            <a:chOff x="361025" y="3907475"/>
            <a:chExt cx="2016625" cy="824600"/>
          </a:xfrm>
        </p:grpSpPr>
        <p:sp>
          <p:nvSpPr>
            <p:cNvPr id="458" name="Google Shape;458;p77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ひろまち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p77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コミュニケーション担当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60" name="Google Shape;460;p77"/>
          <p:cNvSpPr txBox="1"/>
          <p:nvPr/>
        </p:nvSpPr>
        <p:spPr>
          <a:xfrm>
            <a:off x="5436233" y="741998"/>
            <a:ext cx="6146000" cy="626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・プログラムで表現できることが増えた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・体が資本だと学んだ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・みんなで何かを作る苦労と楽しさ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学んだこと・成長したこと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・チームで制作するときの姿勢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・知れば知るほど作れるものが増える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</a:t>
            </a: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5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月からの課題 → </a:t>
            </a:r>
            <a:r>
              <a:rPr kumimoji="0" lang="en-US" altLang="ja-JP" sz="20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javascript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の習得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-Ajax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を取り入れる事ができた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</a:t>
            </a:r>
            <a:r>
              <a:rPr kumimoji="0" lang="en-US" altLang="ja-JP" sz="2000" b="0" i="0" u="none" strike="noStrike" kern="1200" cap="none" spc="0" normalizeH="0" baseline="0" noProof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javascript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と仲良くなれた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劇的な成長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-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能力の上限をあげた</a:t>
            </a:r>
            <a:endParaRPr kumimoji="0" lang="en-US" altLang="ja-JP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・何かを作るのは辛く険しい道のりだが、楽しい！！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・知りたいことがいっぱい</a:t>
            </a:r>
          </a:p>
        </p:txBody>
      </p:sp>
      <p:sp>
        <p:nvSpPr>
          <p:cNvPr id="8" name="Google Shape;465;p78">
            <a:extLst>
              <a:ext uri="{FF2B5EF4-FFF2-40B4-BE49-F238E27FC236}">
                <a16:creationId xmlns:a16="http://schemas.microsoft.com/office/drawing/2014/main" id="{6F7C72FF-C1DD-1627-C3DF-C3E025C69085}"/>
              </a:ext>
            </a:extLst>
          </p:cNvPr>
          <p:cNvSpPr/>
          <p:nvPr/>
        </p:nvSpPr>
        <p:spPr>
          <a:xfrm>
            <a:off x="609767" y="416799"/>
            <a:ext cx="4286400" cy="60244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67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/>
          <p:nvPr/>
        </p:nvSpPr>
        <p:spPr>
          <a:xfrm>
            <a:off x="609767" y="416799"/>
            <a:ext cx="4286400" cy="60244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66" name="Google Shape;4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1" y="1238248"/>
            <a:ext cx="2516400" cy="251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78"/>
          <p:cNvGrpSpPr/>
          <p:nvPr/>
        </p:nvGrpSpPr>
        <p:grpSpPr>
          <a:xfrm>
            <a:off x="888415" y="4270835"/>
            <a:ext cx="3728875" cy="1726163"/>
            <a:chOff x="361025" y="3907475"/>
            <a:chExt cx="2016625" cy="824600"/>
          </a:xfrm>
        </p:grpSpPr>
        <p:sp>
          <p:nvSpPr>
            <p:cNvPr id="468" name="Google Shape;468;p78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あやね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p78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発表担当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70" name="Google Shape;470;p78"/>
          <p:cNvSpPr txBox="1"/>
          <p:nvPr/>
        </p:nvSpPr>
        <p:spPr>
          <a:xfrm>
            <a:off x="5564429" y="271232"/>
            <a:ext cx="6017804" cy="631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17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・表現できることが増えた</a:t>
            </a: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・質問の質が上がった</a:t>
            </a: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● 学んだこと・成長したこと</a:t>
            </a: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・メンタル面：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　</a:t>
            </a: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Open Sans"/>
                <a:sym typeface="Open Sans"/>
              </a:rPr>
              <a:t>・目標の立て方（計画性）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Open Sans"/>
                <a:sym typeface="Open Sans"/>
              </a:rPr>
              <a:t>　・過去の自分と比較する→確実に成長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Open Sans"/>
            </a:endParaRP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Open San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・技術面：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　</a:t>
            </a:r>
            <a:r>
              <a:rPr kumimoji="0" lang="en-US" altLang="ja-JP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LHTML / CSS / JavaScript / SQL / Java </a:t>
            </a: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の習得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・エラーの解決方法</a:t>
            </a: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・自分の得意不得意を理解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・スケジュール管理の重要性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これからについて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・バック側のプログラミングに苦手意識があるので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フロント側のとバランスを取れるように。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・コードをシンプルに、分かりやすく。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・納期（優先順位）</a:t>
            </a:r>
          </a:p>
        </p:txBody>
      </p:sp>
    </p:spTree>
    <p:extLst>
      <p:ext uri="{BB962C8B-B14F-4D97-AF65-F5344CB8AC3E}">
        <p14:creationId xmlns:p14="http://schemas.microsoft.com/office/powerpoint/2010/main" val="793535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/>
          <p:nvPr/>
        </p:nvSpPr>
        <p:spPr>
          <a:xfrm>
            <a:off x="609767" y="416799"/>
            <a:ext cx="4286400" cy="6024400"/>
          </a:xfrm>
          <a:prstGeom prst="roundRect">
            <a:avLst>
              <a:gd name="adj" fmla="val 5794"/>
            </a:avLst>
          </a:prstGeom>
          <a:solidFill>
            <a:srgbClr val="155FE5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533" b="0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66" name="Google Shape;46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1" y="1238248"/>
            <a:ext cx="2516400" cy="251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78"/>
          <p:cNvGrpSpPr/>
          <p:nvPr/>
        </p:nvGrpSpPr>
        <p:grpSpPr>
          <a:xfrm>
            <a:off x="888415" y="4270835"/>
            <a:ext cx="3728875" cy="1726163"/>
            <a:chOff x="361025" y="3907475"/>
            <a:chExt cx="2016625" cy="824600"/>
          </a:xfrm>
        </p:grpSpPr>
        <p:sp>
          <p:nvSpPr>
            <p:cNvPr id="468" name="Google Shape;468;p78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Fira Sans Extra Condensed"/>
                  <a:sym typeface="Fira Sans Extra Condensed"/>
                </a:rPr>
                <a:t>あやね</a:t>
              </a: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p78"/>
            <p:cNvSpPr txBox="1"/>
            <p:nvPr/>
          </p:nvSpPr>
          <p:spPr>
            <a:xfrm>
              <a:off x="361050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" altLang="en-US" sz="2533" b="0" i="0" u="none" strike="noStrike" kern="1200" cap="none" spc="0" normalizeH="0" baseline="0" noProof="0">
                  <a:ln>
                    <a:noFill/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Roboto"/>
                  <a:sym typeface="Roboto"/>
                </a:rPr>
                <a:t>発表担当</a:t>
              </a:r>
              <a:endParaRPr kumimoji="0" sz="2533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endParaRPr>
            </a:p>
          </p:txBody>
        </p:sp>
      </p:grpSp>
      <p:sp>
        <p:nvSpPr>
          <p:cNvPr id="470" name="Google Shape;470;p78"/>
          <p:cNvSpPr txBox="1"/>
          <p:nvPr/>
        </p:nvSpPr>
        <p:spPr>
          <a:xfrm>
            <a:off x="5564429" y="271232"/>
            <a:ext cx="6017804" cy="658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17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Roboto"/>
                <a:sym typeface="Roboto"/>
              </a:rPr>
              <a:t>● 研修を通して</a:t>
            </a: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・表現できることが増えた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・自分で考え抜く</a:t>
            </a:r>
            <a:endParaRPr kumimoji="0" lang="ja-JP" altLang="en-US" sz="32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● 学んだこと・成長したこと</a:t>
            </a: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・メンタル面：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　</a:t>
            </a: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Open Sans"/>
                <a:sym typeface="Open Sans"/>
              </a:rPr>
              <a:t>・目標の立て方（計画性）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Open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Open Sans"/>
                <a:sym typeface="Open Sans"/>
              </a:rPr>
              <a:t>　・過去の自分と比較する→確実に成長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游ゴシック" panose="020F0502020204030204"/>
              <a:ea typeface="BIZ UDPゴシック"/>
              <a:cs typeface="Open Sans"/>
            </a:endParaRP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Open San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・技術面：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　</a:t>
            </a:r>
            <a:r>
              <a:rPr kumimoji="0" lang="en-US" altLang="ja-JP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LHTML / CSS / JavaScript / SQL / Java </a:t>
            </a: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の習得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+mn-cs"/>
              </a:rPr>
              <a:t>・エラーの解決方法</a:t>
            </a: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・自分の得意不得意を理解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・スケジュール管理の重要性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  <a:sym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● これからについて</a:t>
            </a:r>
            <a:endParaRPr kumimoji="0" lang="ja-JP" altLang="en-US" sz="17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・バック側のプログラミングに苦手意識があるので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フロント側のとバランスを取れるように。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・コードをシンプルに、分かりやすく。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  <a:p>
            <a:pPr marL="0" marR="0" lvl="0" indent="0" algn="l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/>
                <a:cs typeface="Roboto"/>
                <a:sym typeface="Roboto"/>
              </a:rPr>
              <a:t>・納期（優先順位）</a:t>
            </a:r>
            <a:endParaRPr kumimoji="0" lang="ja-JP" alt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62338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296956" y="1781372"/>
            <a:ext cx="10585938" cy="9618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ja-JP" b="1" dirty="0">
                <a:solidFill>
                  <a:schemeClr val="tx2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TODO</a:t>
            </a:r>
            <a:r>
              <a:rPr lang="ja-JP" altLang="en-US" b="1" dirty="0">
                <a:solidFill>
                  <a:schemeClr val="tx2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リストを使ったことありますか？</a:t>
            </a:r>
          </a:p>
        </p:txBody>
      </p:sp>
      <p:pic>
        <p:nvPicPr>
          <p:cNvPr id="4" name="図 3" descr="ロゴ&#10;&#10;中程度の精度で自動的に生成された説明">
            <a:extLst>
              <a:ext uri="{FF2B5EF4-FFF2-40B4-BE49-F238E27FC236}">
                <a16:creationId xmlns:a16="http://schemas.microsoft.com/office/drawing/2014/main" id="{A36C5FC0-C3AB-F426-3D81-5B8C1D265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48" y="2592354"/>
            <a:ext cx="4265646" cy="426564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D69785F-297D-2D2A-B123-0E6C153D5485}"/>
              </a:ext>
            </a:extLst>
          </p:cNvPr>
          <p:cNvSpPr/>
          <p:nvPr/>
        </p:nvSpPr>
        <p:spPr>
          <a:xfrm>
            <a:off x="0" y="0"/>
            <a:ext cx="41563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41009" y="873457"/>
            <a:ext cx="3273042" cy="52225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ja-JP" altLang="en-US" sz="5400" b="1" dirty="0">
                <a:solidFill>
                  <a:srgbClr val="FFFFFF"/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目次</a:t>
            </a:r>
            <a:endParaRPr lang="en-US" sz="5400" b="1" dirty="0">
              <a:solidFill>
                <a:srgbClr val="FFFFFF"/>
              </a:solidFill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C0CBAF22-8F37-0F5E-EFCD-4E906DC6BD4F}"/>
              </a:ext>
            </a:extLst>
          </p:cNvPr>
          <p:cNvSpPr/>
          <p:nvPr/>
        </p:nvSpPr>
        <p:spPr>
          <a:xfrm>
            <a:off x="4814243" y="983586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3" name="テキスト ボックス 14">
            <a:extLst>
              <a:ext uri="{FF2B5EF4-FFF2-40B4-BE49-F238E27FC236}">
                <a16:creationId xmlns:a16="http://schemas.microsoft.com/office/drawing/2014/main" id="{E94CDF81-2533-6CA4-D316-1AC6F5B9D6B8}"/>
              </a:ext>
            </a:extLst>
          </p:cNvPr>
          <p:cNvSpPr txBox="1"/>
          <p:nvPr/>
        </p:nvSpPr>
        <p:spPr>
          <a:xfrm>
            <a:off x="6866605" y="1078827"/>
            <a:ext cx="3697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アプリの概要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F073C53-E666-28CF-1343-CB86E80614CC}"/>
              </a:ext>
            </a:extLst>
          </p:cNvPr>
          <p:cNvSpPr txBox="1"/>
          <p:nvPr/>
        </p:nvSpPr>
        <p:spPr>
          <a:xfrm>
            <a:off x="6918695" y="2326339"/>
            <a:ext cx="3964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チームの軌跡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4" name="テキスト ボックス 16">
            <a:extLst>
              <a:ext uri="{FF2B5EF4-FFF2-40B4-BE49-F238E27FC236}">
                <a16:creationId xmlns:a16="http://schemas.microsoft.com/office/drawing/2014/main" id="{B4AB4473-48CA-3182-759D-D5AF94EDC27F}"/>
              </a:ext>
            </a:extLst>
          </p:cNvPr>
          <p:cNvSpPr txBox="1"/>
          <p:nvPr/>
        </p:nvSpPr>
        <p:spPr>
          <a:xfrm>
            <a:off x="6918695" y="3585594"/>
            <a:ext cx="336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個人の成果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FB10A7D-B609-1FDD-C55C-DB29516146BA}"/>
              </a:ext>
            </a:extLst>
          </p:cNvPr>
          <p:cNvSpPr txBox="1"/>
          <p:nvPr/>
        </p:nvSpPr>
        <p:spPr>
          <a:xfrm>
            <a:off x="6923714" y="4958815"/>
            <a:ext cx="351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おわりに</a:t>
            </a:r>
            <a:endParaRPr kumimoji="1" lang="en-US" altLang="ja-JP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5" name="Arrow: Pentagon 5">
            <a:extLst>
              <a:ext uri="{FF2B5EF4-FFF2-40B4-BE49-F238E27FC236}">
                <a16:creationId xmlns:a16="http://schemas.microsoft.com/office/drawing/2014/main" id="{B8E926D2-57BD-B7A2-6A3F-BF4441326CB9}"/>
              </a:ext>
            </a:extLst>
          </p:cNvPr>
          <p:cNvSpPr/>
          <p:nvPr/>
        </p:nvSpPr>
        <p:spPr>
          <a:xfrm>
            <a:off x="4814244" y="224943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０２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0" name="Arrow: Pentagon 5">
            <a:extLst>
              <a:ext uri="{FF2B5EF4-FFF2-40B4-BE49-F238E27FC236}">
                <a16:creationId xmlns:a16="http://schemas.microsoft.com/office/drawing/2014/main" id="{A1B1079B-32DA-0963-B792-7097CBE6B2A1}"/>
              </a:ext>
            </a:extLst>
          </p:cNvPr>
          <p:cNvSpPr/>
          <p:nvPr/>
        </p:nvSpPr>
        <p:spPr>
          <a:xfrm>
            <a:off x="4814244" y="3512925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０３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21" name="Arrow: Pentagon 5">
            <a:extLst>
              <a:ext uri="{FF2B5EF4-FFF2-40B4-BE49-F238E27FC236}">
                <a16:creationId xmlns:a16="http://schemas.microsoft.com/office/drawing/2014/main" id="{CFC0D1B4-5FD3-13C8-077D-0F8DC69539A7}"/>
              </a:ext>
            </a:extLst>
          </p:cNvPr>
          <p:cNvSpPr/>
          <p:nvPr/>
        </p:nvSpPr>
        <p:spPr>
          <a:xfrm>
            <a:off x="4851184" y="4778774"/>
            <a:ext cx="1739659" cy="100641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ゴシック" panose="020B0400000000000000" pitchFamily="49" charset="-128"/>
                <a:ea typeface="BIZ UDゴシック" panose="020B0400000000000000" pitchFamily="49" charset="-128"/>
                <a:cs typeface="+mn-cs"/>
              </a:rPr>
              <a:t>０４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357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45870D-8F7C-4B54-0DBE-125D742619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おわりに</a:t>
            </a:r>
          </a:p>
        </p:txBody>
      </p:sp>
    </p:spTree>
    <p:extLst>
      <p:ext uri="{BB962C8B-B14F-4D97-AF65-F5344CB8AC3E}">
        <p14:creationId xmlns:p14="http://schemas.microsoft.com/office/powerpoint/2010/main" val="320486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9832110" y="5968359"/>
            <a:ext cx="184407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ja" sz="1800" dirty="0">
                <a:solidFill>
                  <a:schemeClr val="tx2">
                    <a:lumMod val="7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※</a:t>
            </a:r>
            <a:r>
              <a:rPr lang="en-US" altLang="ja" sz="1800" dirty="0" err="1">
                <a:solidFill>
                  <a:schemeClr val="tx2">
                    <a:lumMod val="7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Aクラス調べ</a:t>
            </a:r>
            <a:endParaRPr lang="en-US" altLang="ja" sz="1800" dirty="0">
              <a:solidFill>
                <a:schemeClr val="tx2">
                  <a:lumMod val="7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Google Shape;109;p18">
            <a:extLst>
              <a:ext uri="{FF2B5EF4-FFF2-40B4-BE49-F238E27FC236}">
                <a16:creationId xmlns:a16="http://schemas.microsoft.com/office/drawing/2014/main" id="{212C7F70-8BE8-B44B-8763-2FFA65FE5FFE}"/>
              </a:ext>
            </a:extLst>
          </p:cNvPr>
          <p:cNvSpPr txBox="1">
            <a:spLocks/>
          </p:cNvSpPr>
          <p:nvPr/>
        </p:nvSpPr>
        <p:spPr>
          <a:xfrm>
            <a:off x="568000" y="76239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TODOリストを諦めた人はこんなに</a:t>
            </a:r>
            <a:r>
              <a:rPr kumimoji="1" lang="en-US" altLang="ja" sz="44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…</a:t>
            </a:r>
          </a:p>
        </p:txBody>
      </p:sp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7A07D58F-BCB8-03D6-C342-DAF5B8BD4860}"/>
              </a:ext>
            </a:extLst>
          </p:cNvPr>
          <p:cNvGraphicFramePr/>
          <p:nvPr/>
        </p:nvGraphicFramePr>
        <p:xfrm>
          <a:off x="2359890" y="1874957"/>
          <a:ext cx="8111375" cy="4093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7">
            <a:extLst>
              <a:ext uri="{FF2B5EF4-FFF2-40B4-BE49-F238E27FC236}">
                <a16:creationId xmlns:a16="http://schemas.microsoft.com/office/drawing/2014/main" id="{D8FF9031-16CD-E792-6D9E-CD68F97BE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180" y="292113"/>
            <a:ext cx="10515600" cy="68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ja-JP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TODO</a:t>
            </a:r>
            <a:r>
              <a:rPr lang="ja-JP" altLang="en-US" sz="3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リストを使わない理由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AAA9F71-EC18-0E8E-31C6-50AE8E5AD3D3}"/>
              </a:ext>
            </a:extLst>
          </p:cNvPr>
          <p:cNvSpPr/>
          <p:nvPr/>
        </p:nvSpPr>
        <p:spPr>
          <a:xfrm>
            <a:off x="2408325" y="1278688"/>
            <a:ext cx="6527318" cy="1293962"/>
          </a:xfrm>
          <a:prstGeom prst="wedgeEllipseCallout">
            <a:avLst>
              <a:gd name="adj1" fmla="val -49748"/>
              <a:gd name="adj2" fmla="val 7124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lt"/>
              </a:rPr>
              <a:t>モチベーションが続かない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05C97CAE-3D16-B618-309E-47165E5F2D6A}"/>
              </a:ext>
            </a:extLst>
          </p:cNvPr>
          <p:cNvSpPr/>
          <p:nvPr/>
        </p:nvSpPr>
        <p:spPr>
          <a:xfrm flipH="1">
            <a:off x="3710354" y="3161472"/>
            <a:ext cx="5948244" cy="1279738"/>
          </a:xfrm>
          <a:prstGeom prst="wedgeEllipseCallout">
            <a:avLst>
              <a:gd name="adj1" fmla="val -55065"/>
              <a:gd name="adj2" fmla="val 4065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登録してもどうせやらない</a:t>
            </a:r>
            <a:endParaRPr kumimoji="1" lang="en-US" altLang="ja-JP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lt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183382B-C614-98F4-E1BC-F51E66A9A442}"/>
              </a:ext>
            </a:extLst>
          </p:cNvPr>
          <p:cNvSpPr txBox="1"/>
          <p:nvPr/>
        </p:nvSpPr>
        <p:spPr>
          <a:xfrm>
            <a:off x="1962688" y="5579312"/>
            <a:ext cx="9267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既存の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TODO</a:t>
            </a:r>
            <a:r>
              <a:rPr kumimoji="1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リストでは目標を達成できない！</a:t>
            </a:r>
            <a:endParaRPr kumimoji="1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" name="図 7" descr="アイコン&#10;&#10;自動的に生成された説明">
            <a:extLst>
              <a:ext uri="{FF2B5EF4-FFF2-40B4-BE49-F238E27FC236}">
                <a16:creationId xmlns:a16="http://schemas.microsoft.com/office/drawing/2014/main" id="{20DCBEE4-E8FC-678A-E66E-92E8C35C3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3133" y="3094245"/>
            <a:ext cx="2559473" cy="2559473"/>
          </a:xfrm>
          <a:prstGeom prst="rect">
            <a:avLst/>
          </a:prstGeom>
        </p:spPr>
      </p:pic>
      <p:pic>
        <p:nvPicPr>
          <p:cNvPr id="17" name="図 16" descr="アイコン&#10;&#10;自動的に生成された説明">
            <a:extLst>
              <a:ext uri="{FF2B5EF4-FFF2-40B4-BE49-F238E27FC236}">
                <a16:creationId xmlns:a16="http://schemas.microsoft.com/office/drawing/2014/main" id="{42299C59-5306-9937-EAE2-88D671D6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4" y="1690563"/>
            <a:ext cx="2866965" cy="2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5;p19">
            <a:extLst>
              <a:ext uri="{FF2B5EF4-FFF2-40B4-BE49-F238E27FC236}">
                <a16:creationId xmlns:a16="http://schemas.microsoft.com/office/drawing/2014/main" id="{77E8B873-C04E-8688-A416-1B7FC0FEB2F1}"/>
              </a:ext>
            </a:extLst>
          </p:cNvPr>
          <p:cNvSpPr txBox="1"/>
          <p:nvPr/>
        </p:nvSpPr>
        <p:spPr>
          <a:xfrm>
            <a:off x="993602" y="911606"/>
            <a:ext cx="10461336" cy="1325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9EABC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ＭＳ ゴシック" panose="020B0609070205080204" pitchFamily="49" charset="-128"/>
                <a:cs typeface="+mn-cs"/>
              </a:rPr>
              <a:t>ひとりではなく、</a:t>
            </a:r>
          </a:p>
          <a:p>
            <a:pPr marL="0" marR="0" lvl="0" indent="0" algn="ctr" defTabSz="4572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900" b="1" i="0" u="none" strike="noStrike" kern="1200" cap="all" spc="0" normalizeH="0" baseline="0" noProof="0" dirty="0">
                <a:ln>
                  <a:noFill/>
                </a:ln>
                <a:solidFill>
                  <a:srgbClr val="9EABC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ＭＳ ゴシック" panose="020B0609070205080204" pitchFamily="49" charset="-128"/>
                <a:cs typeface="+mn-cs"/>
              </a:rPr>
              <a:t>みんな</a:t>
            </a:r>
            <a:r>
              <a:rPr kumimoji="0" lang="ja-JP" alt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9EABC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ＭＳ ゴシック" panose="020B0609070205080204" pitchFamily="49" charset="-128"/>
                <a:cs typeface="+mn-cs"/>
              </a:rPr>
              <a:t>で目標をシェア出来たら頑張れませんか？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DDBE204-FE48-DD37-71E2-0117BE3880A1}"/>
              </a:ext>
            </a:extLst>
          </p:cNvPr>
          <p:cNvSpPr/>
          <p:nvPr/>
        </p:nvSpPr>
        <p:spPr>
          <a:xfrm>
            <a:off x="993602" y="1882125"/>
            <a:ext cx="1661675" cy="19286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pic>
        <p:nvPicPr>
          <p:cNvPr id="5" name="Picture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9CD58783-2126-73B1-E483-F090783E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435" y="2626821"/>
            <a:ext cx="8967731" cy="34525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50003B-E9C5-CCFB-13C5-694A53C707AC}"/>
              </a:ext>
            </a:extLst>
          </p:cNvPr>
          <p:cNvSpPr/>
          <p:nvPr/>
        </p:nvSpPr>
        <p:spPr>
          <a:xfrm>
            <a:off x="4463631" y="1864541"/>
            <a:ext cx="1368599" cy="19286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9F598-CB25-0E32-1D61-9C595EB5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113" y="867262"/>
            <a:ext cx="9610558" cy="830244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b="1" dirty="0">
                <a:solidFill>
                  <a:schemeClr val="tx2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タスクを管理するための</a:t>
            </a:r>
            <a:r>
              <a:rPr lang="ja-JP" altLang="en-US" b="1" dirty="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“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TODO</a:t>
            </a:r>
            <a:r>
              <a:rPr lang="ja-JP" altLang="en-US" b="1" dirty="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リスト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”</a:t>
            </a:r>
            <a:endParaRPr kumimoji="1" lang="ja-JP" altLang="en-US" sz="4000" b="1" dirty="0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" name="図 3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DB81F69F-3277-388E-3CC8-32DEF717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1844">
            <a:off x="8495927" y="3616017"/>
            <a:ext cx="3187746" cy="3187746"/>
          </a:xfrm>
          <a:prstGeom prst="rect">
            <a:avLst/>
          </a:prstGeom>
        </p:spPr>
      </p:pic>
      <p:sp>
        <p:nvSpPr>
          <p:cNvPr id="8" name="矢印: 下 7">
            <a:extLst>
              <a:ext uri="{FF2B5EF4-FFF2-40B4-BE49-F238E27FC236}">
                <a16:creationId xmlns:a16="http://schemas.microsoft.com/office/drawing/2014/main" id="{405474FC-51E1-BCF9-8CC1-FB63AAE549AB}"/>
              </a:ext>
            </a:extLst>
          </p:cNvPr>
          <p:cNvSpPr/>
          <p:nvPr/>
        </p:nvSpPr>
        <p:spPr>
          <a:xfrm>
            <a:off x="5539153" y="2046122"/>
            <a:ext cx="826477" cy="974889"/>
          </a:xfrm>
          <a:prstGeom prst="downArrow">
            <a:avLst/>
          </a:prstGeom>
          <a:solidFill>
            <a:srgbClr val="9E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ＭＳ ゴシック" panose="020B0609070205080204" pitchFamily="49" charset="-128"/>
              <a:cs typeface="+mn-cs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C4EF17B-F37E-D01F-F754-0BDA9A21606C}"/>
              </a:ext>
            </a:extLst>
          </p:cNvPr>
          <p:cNvSpPr txBox="1">
            <a:spLocks/>
          </p:cNvSpPr>
          <p:nvPr/>
        </p:nvSpPr>
        <p:spPr>
          <a:xfrm>
            <a:off x="1147113" y="3122364"/>
            <a:ext cx="9610558" cy="8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自分の目標を達成するための</a:t>
            </a:r>
            <a:r>
              <a:rPr kumimoji="1" lang="ja-JP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997AF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“</a:t>
            </a:r>
            <a:r>
              <a:rPr kumimoji="1" lang="en-US" altLang="ja-JP" sz="4400" b="1" i="0" u="none" strike="noStrike" kern="1200" cap="none" spc="0" normalizeH="0" baseline="0" noProof="0" dirty="0">
                <a:ln>
                  <a:noFill/>
                </a:ln>
                <a:solidFill>
                  <a:srgbClr val="6997AF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DO</a:t>
            </a:r>
            <a:r>
              <a:rPr kumimoji="1" lang="ja-JP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6997AF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”</a:t>
            </a:r>
            <a:r>
              <a:rPr kumimoji="1" lang="ja-JP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73545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へ</a:t>
            </a: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73545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863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CB79CBF-3706-2F10-0B4D-B6405B2D03A8}"/>
              </a:ext>
            </a:extLst>
          </p:cNvPr>
          <p:cNvSpPr/>
          <p:nvPr/>
        </p:nvSpPr>
        <p:spPr>
          <a:xfrm>
            <a:off x="1231615" y="3066693"/>
            <a:ext cx="9995572" cy="2778370"/>
          </a:xfrm>
          <a:prstGeom prst="round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ゴシック" panose="020B0400000000000000" pitchFamily="49" charset="-128"/>
              <a:ea typeface="BIZ UDゴシック" panose="020B0400000000000000" pitchFamily="49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3F624C7-D9BD-E635-F048-523D5B4EDDD5}"/>
              </a:ext>
            </a:extLst>
          </p:cNvPr>
          <p:cNvSpPr/>
          <p:nvPr/>
        </p:nvSpPr>
        <p:spPr>
          <a:xfrm>
            <a:off x="0" y="-17584"/>
            <a:ext cx="12192000" cy="1221695"/>
          </a:xfrm>
          <a:prstGeom prst="rect">
            <a:avLst/>
          </a:prstGeom>
          <a:solidFill>
            <a:srgbClr val="9E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2AE7A4-997E-9FB0-D5FB-BC04721B5A21}"/>
              </a:ext>
            </a:extLst>
          </p:cNvPr>
          <p:cNvSpPr txBox="1"/>
          <p:nvPr/>
        </p:nvSpPr>
        <p:spPr>
          <a:xfrm>
            <a:off x="1611200" y="3673003"/>
            <a:ext cx="92364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人に「宣言」することで、モチベーション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UP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応援しあうことで高め合えたり</a:t>
            </a:r>
            <a:endParaRPr kumimoji="0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検索することで参考にできる！</a:t>
            </a:r>
            <a:endParaRPr kumimoji="0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Google Shape;121;p20">
            <a:extLst>
              <a:ext uri="{FF2B5EF4-FFF2-40B4-BE49-F238E27FC236}">
                <a16:creationId xmlns:a16="http://schemas.microsoft.com/office/drawing/2014/main" id="{2F56E055-15A1-E4A6-C616-4F852EE7A1E0}"/>
              </a:ext>
            </a:extLst>
          </p:cNvPr>
          <p:cNvSpPr txBox="1"/>
          <p:nvPr/>
        </p:nvSpPr>
        <p:spPr>
          <a:xfrm>
            <a:off x="62827" y="1615337"/>
            <a:ext cx="1174896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lt"/>
              </a:rPr>
              <a:t>自分の目標を周りに</a:t>
            </a:r>
            <a:r>
              <a:rPr kumimoji="0" lang="ja-JP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lt"/>
              </a:rPr>
              <a:t>「宣言」</a:t>
            </a:r>
            <a:r>
              <a:rPr kumimoji="0" lang="ja-JP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lt"/>
              </a:rPr>
              <a:t>できる新しい形</a:t>
            </a:r>
            <a:endParaRPr kumimoji="0" lang="ja-JP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" name="Picture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FE0DAA93-9374-E83E-37F3-8BF571BE6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71" y="-97483"/>
            <a:ext cx="3426437" cy="131917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97F0355-1FAC-15D1-3DF5-3B423342F858}"/>
              </a:ext>
            </a:extLst>
          </p:cNvPr>
          <p:cNvSpPr/>
          <p:nvPr/>
        </p:nvSpPr>
        <p:spPr>
          <a:xfrm>
            <a:off x="5671110" y="2271433"/>
            <a:ext cx="1661675" cy="192860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</p:bldLst>
  </p:timing>
</p:sld>
</file>

<file path=ppt/theme/theme1.xml><?xml version="1.0" encoding="utf-8"?>
<a:theme xmlns:a="http://schemas.openxmlformats.org/drawingml/2006/main" name="基礎">
  <a:themeElements>
    <a:clrScheme name="ユーザー定義 4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9EABC5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C5309145EA1814EBD2846E28C5317E2" ma:contentTypeVersion="2" ma:contentTypeDescription="新しいドキュメントを作成します。" ma:contentTypeScope="" ma:versionID="b902039f9b89433e1b9a88871ac1bed1">
  <xsd:schema xmlns:xsd="http://www.w3.org/2001/XMLSchema" xmlns:xs="http://www.w3.org/2001/XMLSchema" xmlns:p="http://schemas.microsoft.com/office/2006/metadata/properties" xmlns:ns3="63a85d34-499a-47c1-a6c3-3f1f522599ca" targetNamespace="http://schemas.microsoft.com/office/2006/metadata/properties" ma:root="true" ma:fieldsID="d5dec7e48f7f6e468ac8f8d411044250" ns3:_="">
    <xsd:import namespace="63a85d34-499a-47c1-a6c3-3f1f522599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85d34-499a-47c1-a6c3-3f1f522599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8C7CF6-EFE1-4DE8-A647-95BAF01D0C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a85d34-499a-47c1-a6c3-3f1f522599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CCACA1-01A4-4E63-91BD-E208A63B12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BD7832-A6D0-4FD9-ADA3-F50D368012B7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3a85d34-499a-47c1-a6c3-3f1f522599ca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2045</Words>
  <Application>Microsoft Office PowerPoint</Application>
  <PresentationFormat>ワイド画面</PresentationFormat>
  <Paragraphs>388</Paragraphs>
  <Slides>41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41</vt:i4>
      </vt:variant>
    </vt:vector>
  </HeadingPairs>
  <TitlesOfParts>
    <vt:vector size="52" baseType="lpstr">
      <vt:lpstr>BIZ UDPゴシック</vt:lpstr>
      <vt:lpstr>BIZ UDゴシック</vt:lpstr>
      <vt:lpstr>ＭＳ ゴシック</vt:lpstr>
      <vt:lpstr>游ゴシック</vt:lpstr>
      <vt:lpstr>游ゴシック Light</vt:lpstr>
      <vt:lpstr>Arial</vt:lpstr>
      <vt:lpstr>Corbel</vt:lpstr>
      <vt:lpstr>Gill Sans MT</vt:lpstr>
      <vt:lpstr>基礎</vt:lpstr>
      <vt:lpstr>1_Office テーマ</vt:lpstr>
      <vt:lpstr>パーセル</vt:lpstr>
      <vt:lpstr>Why don’t you 　“DO” your best? ～なぜベストを尽くさないのか～</vt:lpstr>
      <vt:lpstr>目次</vt:lpstr>
      <vt:lpstr>目次</vt:lpstr>
      <vt:lpstr>TODOリストを使ったことありますか？</vt:lpstr>
      <vt:lpstr>※Aクラス調べ</vt:lpstr>
      <vt:lpstr>TODOリストを使わない理由</vt:lpstr>
      <vt:lpstr>PowerPoint プレゼンテーション</vt:lpstr>
      <vt:lpstr>タスクを管理するための“TODOリスト”</vt:lpstr>
      <vt:lpstr>PowerPoint プレゼンテーション</vt:lpstr>
      <vt:lpstr>ちさちゃん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デザイン</vt:lpstr>
      <vt:lpstr>PowerPoint プレゼンテーション</vt:lpstr>
      <vt:lpstr>PowerPoint プレゼンテーション</vt:lpstr>
      <vt:lpstr>PowerPoint プレゼンテーション</vt:lpstr>
      <vt:lpstr>目次</vt:lpstr>
      <vt:lpstr>Killer ☆ Queen </vt:lpstr>
      <vt:lpstr>Killer ☆ Queen </vt:lpstr>
      <vt:lpstr>PowerPoint プレゼンテーション</vt:lpstr>
      <vt:lpstr> 円滑なチーム活動 </vt:lpstr>
      <vt:lpstr>PowerPoint プレゼンテーション</vt:lpstr>
      <vt:lpstr>PowerPoint プレゼンテーション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目次</vt:lpstr>
      <vt:lpstr>おわりに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don’t you 　“DO” your best? ～なぜベストを尽くさないのか～</dc:title>
  <dc:creator>藤井優花</dc:creator>
  <cp:lastModifiedBy>藤井優花</cp:lastModifiedBy>
  <cp:revision>2</cp:revision>
  <dcterms:created xsi:type="dcterms:W3CDTF">2022-06-29T02:43:26Z</dcterms:created>
  <dcterms:modified xsi:type="dcterms:W3CDTF">2022-06-29T02:57:35Z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0x010100AC5309145EA1814EBD2846E28C5317E2</vt:lpwstr>
  </property>
</Properties>
</file>